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04" r:id="rId1"/>
  </p:sldMasterIdLst>
  <p:notesMasterIdLst>
    <p:notesMasterId r:id="rId13"/>
  </p:notesMasterIdLst>
  <p:handoutMasterIdLst>
    <p:handoutMasterId r:id="rId14"/>
  </p:handoutMasterIdLst>
  <p:sldIdLst>
    <p:sldId id="261" r:id="rId2"/>
    <p:sldId id="263" r:id="rId3"/>
    <p:sldId id="258" r:id="rId4"/>
    <p:sldId id="259" r:id="rId5"/>
    <p:sldId id="257" r:id="rId6"/>
    <p:sldId id="256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60" autoAdjust="0"/>
    <p:restoredTop sz="94737" autoAdjust="0"/>
  </p:normalViewPr>
  <p:slideViewPr>
    <p:cSldViewPr>
      <p:cViewPr>
        <p:scale>
          <a:sx n="66" d="100"/>
          <a:sy n="66" d="100"/>
        </p:scale>
        <p:origin x="-414" y="-9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72139-E362-4FA3-BE06-4E44BA03737E}" type="datetimeFigureOut">
              <a:rPr lang="ko-KR" altLang="en-US" smtClean="0"/>
              <a:pPr/>
              <a:t>2011-05-25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1CFDE-5990-471F-A259-7894B9AAFE0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D499C-5BA3-4BBC-9640-807087885B48}" type="datetimeFigureOut">
              <a:rPr lang="ko-KR" altLang="en-US" smtClean="0"/>
              <a:pPr/>
              <a:t>2011-05-25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E1FBF-83C5-4640-BC2F-CB0972D628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E1FBF-83C5-4640-BC2F-CB0972D6284A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2" name="부제목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55245E-8DD6-4546-A456-F649142CE2AA}" type="datetimeFigureOut">
              <a:rPr lang="ko-KR" altLang="en-US" smtClean="0"/>
              <a:pPr/>
              <a:t>2011-05-25</a:t>
            </a:fld>
            <a:endParaRPr lang="ko-KR" altLang="en-US"/>
          </a:p>
        </p:txBody>
      </p:sp>
      <p:sp>
        <p:nvSpPr>
          <p:cNvPr id="20" name="바닥글 개체 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9AB359-F39C-44E6-AA0F-45E05811345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55245E-8DD6-4546-A456-F649142CE2AA}" type="datetimeFigureOut">
              <a:rPr lang="ko-KR" altLang="en-US" smtClean="0"/>
              <a:pPr/>
              <a:t>2011-05-25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9AB359-F39C-44E6-AA0F-45E0581134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55245E-8DD6-4546-A456-F649142CE2AA}" type="datetimeFigureOut">
              <a:rPr lang="ko-KR" altLang="en-US" smtClean="0"/>
              <a:pPr/>
              <a:t>2011-05-25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9AB359-F39C-44E6-AA0F-45E0581134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55245E-8DD6-4546-A456-F649142CE2AA}" type="datetimeFigureOut">
              <a:rPr lang="ko-KR" altLang="en-US" smtClean="0"/>
              <a:pPr/>
              <a:t>2011-05-25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9AB359-F39C-44E6-AA0F-45E0581134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55245E-8DD6-4546-A456-F649142CE2AA}" type="datetimeFigureOut">
              <a:rPr lang="ko-KR" altLang="en-US" smtClean="0"/>
              <a:pPr/>
              <a:t>2011-05-25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9AB359-F39C-44E6-AA0F-45E05811345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55245E-8DD6-4546-A456-F649142CE2AA}" type="datetimeFigureOut">
              <a:rPr lang="ko-KR" altLang="en-US" smtClean="0"/>
              <a:pPr/>
              <a:t>2011-05-25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9AB359-F39C-44E6-AA0F-45E0581134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55245E-8DD6-4546-A456-F649142CE2AA}" type="datetimeFigureOut">
              <a:rPr lang="ko-KR" altLang="en-US" smtClean="0"/>
              <a:pPr/>
              <a:t>2011-05-25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9AB359-F39C-44E6-AA0F-45E0581134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55245E-8DD6-4546-A456-F649142CE2AA}" type="datetimeFigureOut">
              <a:rPr lang="ko-KR" altLang="en-US" smtClean="0"/>
              <a:pPr/>
              <a:t>2011-05-25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9AB359-F39C-44E6-AA0F-45E0581134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55245E-8DD6-4546-A456-F649142CE2AA}" type="datetimeFigureOut">
              <a:rPr lang="ko-KR" altLang="en-US" smtClean="0"/>
              <a:pPr/>
              <a:t>2011-05-25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9AB359-F39C-44E6-AA0F-45E05811345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직사각형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55245E-8DD6-4546-A456-F649142CE2AA}" type="datetimeFigureOut">
              <a:rPr lang="ko-KR" altLang="en-US" smtClean="0"/>
              <a:pPr/>
              <a:t>2011-05-25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9AB359-F39C-44E6-AA0F-45E0581134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55245E-8DD6-4546-A456-F649142CE2AA}" type="datetimeFigureOut">
              <a:rPr lang="ko-KR" altLang="en-US" smtClean="0"/>
              <a:pPr/>
              <a:t>2011-05-25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9AB359-F39C-44E6-AA0F-45E05811345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9" name="순서도: 처리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순서도: 처리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원형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도넛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제목 개체 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4" name="날짜 개체 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A55245E-8DD6-4546-A456-F649142CE2AA}" type="datetimeFigureOut">
              <a:rPr lang="ko-KR" altLang="en-US" smtClean="0"/>
              <a:pPr/>
              <a:t>2011-05-25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59AB359-F39C-44E6-AA0F-45E05811345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직사각형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05" r:id="rId1"/>
    <p:sldLayoutId id="2147485006" r:id="rId2"/>
    <p:sldLayoutId id="2147485007" r:id="rId3"/>
    <p:sldLayoutId id="2147485008" r:id="rId4"/>
    <p:sldLayoutId id="2147485009" r:id="rId5"/>
    <p:sldLayoutId id="2147485010" r:id="rId6"/>
    <p:sldLayoutId id="2147485011" r:id="rId7"/>
    <p:sldLayoutId id="2147485012" r:id="rId8"/>
    <p:sldLayoutId id="2147485013" r:id="rId9"/>
    <p:sldLayoutId id="2147485014" r:id="rId10"/>
    <p:sldLayoutId id="2147485015" r:id="rId11"/>
  </p:sldLayoutIdLst>
  <p:transition spd="slow">
    <p:pull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1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1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1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1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1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1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1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403648" y="1412776"/>
            <a:ext cx="698477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7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동녘B" pitchFamily="18" charset="-127"/>
                <a:ea typeface="HY동녘B" pitchFamily="18" charset="-127"/>
              </a:rPr>
              <a:t>왜 </a:t>
            </a:r>
            <a:r>
              <a:rPr kumimoji="1" lang="en-US" altLang="ko-KR" sz="7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동녘B" pitchFamily="18" charset="-127"/>
                <a:ea typeface="HY동녘B" pitchFamily="18" charset="-127"/>
              </a:rPr>
              <a:t>~</a:t>
            </a:r>
            <a:endParaRPr kumimoji="1" lang="en-US" altLang="ko-KR" sz="7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Y동녘B" pitchFamily="18" charset="-127"/>
              <a:ea typeface="HY동녘B" pitchFamily="18" charset="-127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1" lang="en-US" altLang="ko-KR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Y동녘B" pitchFamily="18" charset="-127"/>
              <a:ea typeface="HY동녘B" pitchFamily="18" charset="-127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6000" i="1" dirty="0" smtClean="0">
                <a:latin typeface="HY바다M" pitchFamily="18" charset="-127"/>
                <a:ea typeface="HY바다M" pitchFamily="18" charset="-127"/>
              </a:rPr>
              <a:t>“</a:t>
            </a:r>
            <a:r>
              <a:rPr kumimoji="1" lang="ko-KR" altLang="en-US" sz="6000" i="1" dirty="0" smtClean="0">
                <a:latin typeface="HY바다M" pitchFamily="18" charset="-127"/>
                <a:ea typeface="HY바다M" pitchFamily="18" charset="-127"/>
              </a:rPr>
              <a:t>성</a:t>
            </a:r>
            <a:r>
              <a:rPr kumimoji="1" lang="ko-KR" altLang="en-US" sz="6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바다M" pitchFamily="18" charset="-127"/>
                <a:ea typeface="HY바다M" pitchFamily="18" charset="-127"/>
              </a:rPr>
              <a:t>인이 </a:t>
            </a:r>
            <a:r>
              <a:rPr kumimoji="1" lang="ko-KR" altLang="en-US" sz="6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바다M" pitchFamily="18" charset="-127"/>
                <a:ea typeface="HY바다M" pitchFamily="18" charset="-127"/>
              </a:rPr>
              <a:t>됩시다</a:t>
            </a:r>
            <a:r>
              <a:rPr kumimoji="1" lang="en-US" altLang="ko-KR" sz="6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바다M" pitchFamily="18" charset="-127"/>
                <a:ea typeface="HY바다M" pitchFamily="18" charset="-127"/>
              </a:rPr>
              <a:t>”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6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바다M" pitchFamily="18" charset="-127"/>
                <a:ea typeface="HY바다M" pitchFamily="18" charset="-127"/>
              </a:rPr>
              <a:t>인가</a:t>
            </a:r>
            <a:r>
              <a:rPr kumimoji="1" lang="en-US" altLang="ko-KR" sz="6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바다M" pitchFamily="18" charset="-127"/>
                <a:ea typeface="HY바다M" pitchFamily="18" charset="-127"/>
              </a:rPr>
              <a:t>~</a:t>
            </a:r>
            <a:endParaRPr kumimoji="1" lang="ko-KR" altLang="ko-KR" sz="6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Y바다M" pitchFamily="18" charset="-127"/>
              <a:ea typeface="HY바다M" pitchFamily="18" charset="-127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971600" y="2575932"/>
            <a:ext cx="813690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 fontAlgn="base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kumimoji="1" lang="ko-KR" altLang="en-US" sz="4400" dirty="0" err="1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새로나는</a:t>
            </a:r>
            <a:r>
              <a:rPr kumimoji="1" lang="ko-KR" altLang="en-US" sz="44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 밤</a:t>
            </a:r>
            <a:endParaRPr kumimoji="1" lang="en-US" altLang="ko-KR" sz="4400" dirty="0" smtClean="0">
              <a:solidFill>
                <a:srgbClr val="000000"/>
              </a:solidFill>
              <a:latin typeface="HY바다M" pitchFamily="18" charset="-127"/>
              <a:ea typeface="HY바다M" pitchFamily="18" charset="-127"/>
            </a:endParaRPr>
          </a:p>
          <a:p>
            <a:pPr marL="742950" lvl="0" indent="-74295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44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    =&gt; </a:t>
            </a:r>
            <a:r>
              <a:rPr kumimoji="1" lang="ko-KR" altLang="en-US" sz="44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성찰결심의장</a:t>
            </a:r>
            <a:endParaRPr kumimoji="1" lang="en-US" altLang="ko-KR" sz="2000" dirty="0" smtClean="0">
              <a:solidFill>
                <a:srgbClr val="000000"/>
              </a:solidFill>
              <a:latin typeface="HY바다M" pitchFamily="18" charset="-127"/>
              <a:ea typeface="HY바다M" pitchFamily="18" charset="-127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44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2) </a:t>
            </a:r>
            <a:r>
              <a:rPr kumimoji="1" lang="ko-KR" altLang="en-US" sz="44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성인이 되리라</a:t>
            </a:r>
            <a:endParaRPr kumimoji="1" lang="en-US" altLang="ko-KR" sz="4400" dirty="0" smtClean="0">
              <a:solidFill>
                <a:srgbClr val="000000"/>
              </a:solidFill>
              <a:latin typeface="HY바다M" pitchFamily="18" charset="-127"/>
              <a:ea typeface="HY바다M" pitchFamily="18" charset="-127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44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    =&gt;</a:t>
            </a:r>
            <a:r>
              <a:rPr kumimoji="1" lang="en-US" altLang="ko-KR" sz="40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 </a:t>
            </a:r>
            <a:r>
              <a:rPr kumimoji="1" lang="ko-KR" altLang="en-US" sz="40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나의 </a:t>
            </a:r>
            <a:r>
              <a:rPr kumimoji="1" lang="ko-KR" altLang="en-US" sz="4000" dirty="0" err="1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성인전</a:t>
            </a:r>
            <a:r>
              <a:rPr kumimoji="1" lang="ko-KR" altLang="en-US" sz="40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 쓰기</a:t>
            </a:r>
            <a:endParaRPr kumimoji="1" lang="en-US" altLang="ko-KR" sz="4000" dirty="0" smtClean="0">
              <a:solidFill>
                <a:srgbClr val="000000"/>
              </a:solidFill>
              <a:latin typeface="HY바다M" pitchFamily="18" charset="-127"/>
              <a:ea typeface="HY바다M" pitchFamily="18" charset="-127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44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3) </a:t>
            </a:r>
            <a:r>
              <a:rPr kumimoji="1" lang="ko-KR" altLang="en-US" sz="44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파견미사 </a:t>
            </a:r>
            <a:endParaRPr kumimoji="1" lang="en-US" altLang="ko-KR" sz="4400" dirty="0" smtClean="0">
              <a:solidFill>
                <a:srgbClr val="000000"/>
              </a:solidFill>
              <a:latin typeface="HY바다M" pitchFamily="18" charset="-127"/>
              <a:ea typeface="HY바다M" pitchFamily="18" charset="-127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40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     =&gt; </a:t>
            </a:r>
            <a:r>
              <a:rPr kumimoji="1" lang="ko-KR" altLang="en-US" sz="40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또래사도로서의 </a:t>
            </a:r>
            <a:r>
              <a:rPr kumimoji="1" lang="ko-KR" altLang="en-US" sz="40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파견</a:t>
            </a:r>
            <a:endParaRPr kumimoji="1" lang="en-US" altLang="ko-KR" sz="4400" dirty="0" smtClean="0">
              <a:solidFill>
                <a:srgbClr val="000000"/>
              </a:solidFill>
              <a:latin typeface="굵은소금" pitchFamily="18" charset="-127"/>
              <a:ea typeface="굵은소금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080000" y="360000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4800" i="1" dirty="0" smtClean="0">
                <a:solidFill>
                  <a:srgbClr val="000000"/>
                </a:solidFill>
                <a:latin typeface="HY동녘B" pitchFamily="18" charset="-127"/>
                <a:ea typeface="HY동녘B" pitchFamily="18" charset="-127"/>
              </a:rPr>
              <a:t>Pro 4.  </a:t>
            </a:r>
            <a:r>
              <a:rPr kumimoji="1" lang="ko-KR" altLang="en-US" sz="4800" i="1" dirty="0" smtClean="0">
                <a:solidFill>
                  <a:srgbClr val="000000"/>
                </a:solidFill>
                <a:latin typeface="HY동녘B" pitchFamily="18" charset="-127"/>
                <a:ea typeface="HY동녘B" pitchFamily="18" charset="-127"/>
              </a:rPr>
              <a:t>성인되기  </a:t>
            </a:r>
            <a:endParaRPr kumimoji="1" lang="en-US" altLang="ko-KR" sz="4800" i="1" dirty="0" smtClean="0">
              <a:solidFill>
                <a:srgbClr val="000000"/>
              </a:solidFill>
              <a:latin typeface="HY동녘B" pitchFamily="18" charset="-127"/>
              <a:ea typeface="HY동녘B" pitchFamily="18" charset="-127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4800" i="1" dirty="0" smtClean="0">
                <a:solidFill>
                  <a:srgbClr val="000000"/>
                </a:solidFill>
                <a:latin typeface="HY동녘B" pitchFamily="18" charset="-127"/>
                <a:ea typeface="HY동녘B" pitchFamily="18" charset="-127"/>
              </a:rPr>
              <a:t> </a:t>
            </a:r>
            <a:r>
              <a:rPr kumimoji="1" lang="en-US" altLang="ko-KR" sz="4800" i="1" dirty="0" smtClean="0">
                <a:solidFill>
                  <a:srgbClr val="000000"/>
                </a:solidFill>
                <a:latin typeface="HY동녘B" pitchFamily="18" charset="-127"/>
                <a:ea typeface="HY동녘B" pitchFamily="18" charset="-127"/>
              </a:rPr>
              <a:t>          </a:t>
            </a:r>
            <a:r>
              <a:rPr kumimoji="1" lang="en-US" altLang="ko-KR" sz="3600" i="1" dirty="0" smtClean="0">
                <a:solidFill>
                  <a:srgbClr val="000000"/>
                </a:solidFill>
                <a:latin typeface="HY동녘B" pitchFamily="18" charset="-127"/>
                <a:ea typeface="HY동녘B" pitchFamily="18" charset="-127"/>
              </a:rPr>
              <a:t>=&gt; </a:t>
            </a:r>
            <a:r>
              <a:rPr kumimoji="1" lang="ko-KR" altLang="en-US" sz="3600" i="1" dirty="0" smtClean="0">
                <a:solidFill>
                  <a:srgbClr val="000000"/>
                </a:solidFill>
                <a:latin typeface="HY동녘B" pitchFamily="18" charset="-127"/>
                <a:ea typeface="HY동녘B" pitchFamily="18" charset="-127"/>
              </a:rPr>
              <a:t>결심프로그램</a:t>
            </a:r>
            <a:endParaRPr kumimoji="1" lang="ko-KR" altLang="ko-KR" sz="3600" i="1" dirty="0" smtClean="0">
              <a:latin typeface="HY동녘B" pitchFamily="18" charset="-127"/>
              <a:ea typeface="HY동녘B" pitchFamily="18" charset="-127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83568" y="2924944"/>
            <a:ext cx="7992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6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봄의왈츠" pitchFamily="18" charset="-127"/>
                <a:ea typeface="봄의왈츠" pitchFamily="18" charset="-127"/>
              </a:rPr>
              <a:t>   </a:t>
            </a:r>
            <a:r>
              <a:rPr kumimoji="1" lang="ko-KR" altLang="en-US" sz="6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동녘B" pitchFamily="18" charset="-127"/>
                <a:ea typeface="HY동녘B" pitchFamily="18" charset="-127"/>
              </a:rPr>
              <a:t>감  사  합  </a:t>
            </a:r>
            <a:r>
              <a:rPr kumimoji="1" lang="ko-KR" altLang="en-US" sz="6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Y동녘B" pitchFamily="18" charset="-127"/>
                <a:ea typeface="HY동녘B" pitchFamily="18" charset="-127"/>
              </a:rPr>
              <a:t>니</a:t>
            </a:r>
            <a:r>
              <a:rPr kumimoji="1" lang="ko-KR" altLang="en-US" sz="6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동녘B" pitchFamily="18" charset="-127"/>
                <a:ea typeface="HY동녘B" pitchFamily="18" charset="-127"/>
              </a:rPr>
              <a:t>  다</a:t>
            </a:r>
            <a:r>
              <a:rPr kumimoji="1" lang="en-US" altLang="ko-KR" sz="6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동녘B" pitchFamily="18" charset="-127"/>
                <a:ea typeface="HY동녘B" pitchFamily="18" charset="-127"/>
              </a:rPr>
              <a:t>~</a:t>
            </a:r>
            <a:endParaRPr kumimoji="1" lang="ko-KR" altLang="ko-KR" sz="6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Y동녘B" pitchFamily="18" charset="-127"/>
              <a:ea typeface="HY동녘B" pitchFamily="18" charset="-127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195736" y="620688"/>
            <a:ext cx="658924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6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동녘B" pitchFamily="18" charset="-127"/>
                <a:ea typeface="HY동녘B" pitchFamily="18" charset="-127"/>
              </a:rPr>
              <a:t>운영을 </a:t>
            </a:r>
            <a:r>
              <a:rPr kumimoji="1" lang="ko-KR" altLang="en-US" sz="6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동녘B" pitchFamily="18" charset="-127"/>
                <a:ea typeface="HY동녘B" pitchFamily="18" charset="-127"/>
              </a:rPr>
              <a:t>이렇게</a:t>
            </a:r>
            <a:r>
              <a:rPr kumimoji="1" lang="en-US" altLang="ko-KR" sz="6000" i="1" dirty="0" smtClean="0">
                <a:latin typeface="HY동녘B" pitchFamily="18" charset="-127"/>
                <a:ea typeface="HY동녘B" pitchFamily="18" charset="-127"/>
              </a:rPr>
              <a:t>~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1" lang="en-US" altLang="ko-KR" sz="4400" i="1" dirty="0" smtClean="0">
              <a:latin typeface="봄의왈츠" pitchFamily="18" charset="-127"/>
              <a:ea typeface="봄의왈츠" pitchFamily="18" charset="-127"/>
            </a:endParaRPr>
          </a:p>
          <a:p>
            <a:pPr marL="914400" lvl="0" indent="-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4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바다M" pitchFamily="18" charset="-127"/>
                <a:ea typeface="HY바다M" pitchFamily="18" charset="-127"/>
              </a:rPr>
              <a:t>   1.  </a:t>
            </a:r>
            <a:r>
              <a:rPr kumimoji="1" lang="ko-KR" altLang="en-US" sz="4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바다M" pitchFamily="18" charset="-127"/>
                <a:ea typeface="HY바다M" pitchFamily="18" charset="-127"/>
              </a:rPr>
              <a:t>내 </a:t>
            </a:r>
            <a:r>
              <a:rPr kumimoji="1" lang="ko-KR" altLang="en-US" sz="4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바다M" pitchFamily="18" charset="-127"/>
                <a:ea typeface="HY바다M" pitchFamily="18" charset="-127"/>
              </a:rPr>
              <a:t>성인 </a:t>
            </a:r>
            <a:r>
              <a:rPr kumimoji="1" lang="ko-KR" altLang="en-US" sz="4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바다M" pitchFamily="18" charset="-127"/>
                <a:ea typeface="HY바다M" pitchFamily="18" charset="-127"/>
              </a:rPr>
              <a:t>알기</a:t>
            </a:r>
            <a:endParaRPr kumimoji="1" lang="en-US" altLang="ko-KR" sz="4800" dirty="0" smtClean="0">
              <a:latin typeface="HY바다M" pitchFamily="18" charset="-127"/>
              <a:ea typeface="HY바다M" pitchFamily="18" charset="-127"/>
            </a:endParaRPr>
          </a:p>
          <a:p>
            <a:pPr marL="914400" lvl="0" indent="-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4800" dirty="0" smtClean="0">
                <a:latin typeface="HY바다M" pitchFamily="18" charset="-127"/>
                <a:ea typeface="HY바다M" pitchFamily="18" charset="-127"/>
              </a:rPr>
              <a:t>   2. </a:t>
            </a:r>
            <a:r>
              <a:rPr kumimoji="1" lang="ko-KR" altLang="en-US" sz="4800" dirty="0" smtClean="0">
                <a:latin typeface="HY바다M" pitchFamily="18" charset="-127"/>
                <a:ea typeface="HY바다M" pitchFamily="18" charset="-127"/>
              </a:rPr>
              <a:t>성인이해</a:t>
            </a:r>
            <a:endParaRPr kumimoji="1" lang="en-US" altLang="ko-KR" sz="4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Y바다M" pitchFamily="18" charset="-127"/>
              <a:ea typeface="HY바다M" pitchFamily="18" charset="-127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4800" dirty="0" smtClean="0">
                <a:latin typeface="HY바다M" pitchFamily="18" charset="-127"/>
                <a:ea typeface="HY바다M" pitchFamily="18" charset="-127"/>
              </a:rPr>
              <a:t>   3. </a:t>
            </a:r>
            <a:r>
              <a:rPr kumimoji="1" lang="ko-KR" altLang="en-US" sz="4800" dirty="0" smtClean="0">
                <a:latin typeface="HY바다M" pitchFamily="18" charset="-127"/>
                <a:ea typeface="HY바다M" pitchFamily="18" charset="-127"/>
              </a:rPr>
              <a:t>성인과 </a:t>
            </a:r>
            <a:r>
              <a:rPr kumimoji="1" lang="ko-KR" altLang="en-US" sz="4800" dirty="0" smtClean="0">
                <a:latin typeface="HY바다M" pitchFamily="18" charset="-127"/>
                <a:ea typeface="HY바다M" pitchFamily="18" charset="-127"/>
              </a:rPr>
              <a:t>함께</a:t>
            </a:r>
            <a:endParaRPr kumimoji="1" lang="en-US" altLang="ko-KR" sz="4800" dirty="0" smtClean="0">
              <a:latin typeface="HY바다M" pitchFamily="18" charset="-127"/>
              <a:ea typeface="HY바다M" pitchFamily="18" charset="-127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48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Y바다M" pitchFamily="18" charset="-127"/>
                <a:ea typeface="HY바다M" pitchFamily="18" charset="-127"/>
              </a:rPr>
              <a:t>   4. </a:t>
            </a:r>
            <a:r>
              <a:rPr kumimoji="1" lang="ko-KR" altLang="en-US" sz="48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Y바다M" pitchFamily="18" charset="-127"/>
                <a:ea typeface="HY바다M" pitchFamily="18" charset="-127"/>
              </a:rPr>
              <a:t>성인되기</a:t>
            </a:r>
            <a:endParaRPr kumimoji="1" lang="ko-KR" altLang="ko-KR" sz="4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Y바다M" pitchFamily="18" charset="-127"/>
              <a:ea typeface="HY바다M" pitchFamily="18" charset="-127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223120" y="1812880"/>
            <a:ext cx="694928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4400" dirty="0" smtClean="0">
                <a:latin typeface="맑은 고딕"/>
                <a:ea typeface="맑은 고딕"/>
              </a:rPr>
              <a:t>• </a:t>
            </a:r>
            <a:r>
              <a:rPr lang="ko-KR" altLang="en-US" sz="4400" dirty="0" err="1" smtClean="0">
                <a:latin typeface="HY바다M" pitchFamily="18" charset="-127"/>
                <a:ea typeface="HY바다M" pitchFamily="18" charset="-127"/>
              </a:rPr>
              <a:t>모둠원과</a:t>
            </a:r>
            <a:r>
              <a:rPr lang="en-US" altLang="ko-KR" sz="4400" dirty="0" smtClean="0">
                <a:latin typeface="HY바다M" pitchFamily="18" charset="-127"/>
                <a:ea typeface="HY바다M" pitchFamily="18" charset="-127"/>
              </a:rPr>
              <a:t> </a:t>
            </a:r>
            <a:r>
              <a:rPr lang="ko-KR" altLang="en-US" sz="4400" dirty="0" smtClean="0">
                <a:latin typeface="HY바다M" pitchFamily="18" charset="-127"/>
                <a:ea typeface="HY바다M" pitchFamily="18" charset="-127"/>
              </a:rPr>
              <a:t>친교 </a:t>
            </a:r>
            <a:endParaRPr lang="en-US" altLang="ko-KR" sz="4400" dirty="0" smtClean="0">
              <a:latin typeface="HY바다M" pitchFamily="18" charset="-127"/>
              <a:ea typeface="HY바다M" pitchFamily="18" charset="-127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ko-KR" sz="1600" dirty="0" smtClean="0">
              <a:latin typeface="HY바다M" pitchFamily="18" charset="-127"/>
              <a:ea typeface="HY바다M" pitchFamily="18" charset="-127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4400" dirty="0" smtClean="0">
                <a:latin typeface="맑은 고딕"/>
                <a:ea typeface="맑은 고딕"/>
              </a:rPr>
              <a:t>• </a:t>
            </a:r>
            <a:r>
              <a:rPr lang="ko-KR" altLang="en-US" sz="4400" dirty="0" err="1" smtClean="0">
                <a:latin typeface="HY바다M" pitchFamily="18" charset="-127"/>
                <a:ea typeface="HY바다M" pitchFamily="18" charset="-127"/>
              </a:rPr>
              <a:t>시작해볼만한</a:t>
            </a:r>
            <a:r>
              <a:rPr lang="ko-KR" altLang="en-US" sz="4400" dirty="0" smtClean="0">
                <a:latin typeface="HY바다M" pitchFamily="18" charset="-127"/>
                <a:ea typeface="HY바다M" pitchFamily="18" charset="-127"/>
              </a:rPr>
              <a:t> </a:t>
            </a:r>
            <a:r>
              <a:rPr lang="ko-KR" altLang="en-US" sz="4400" dirty="0" smtClean="0">
                <a:latin typeface="HY바다M" pitchFamily="18" charset="-127"/>
                <a:ea typeface="HY바다M" pitchFamily="18" charset="-127"/>
              </a:rPr>
              <a:t>분위기 </a:t>
            </a:r>
            <a:r>
              <a:rPr lang="en-US" altLang="ko-KR" sz="4400" dirty="0" smtClean="0">
                <a:latin typeface="HY바다M" pitchFamily="18" charset="-127"/>
                <a:ea typeface="HY바다M" pitchFamily="18" charset="-127"/>
              </a:rPr>
              <a:t>Up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ko-KR" sz="1600" dirty="0" smtClean="0">
              <a:latin typeface="HY바다M" pitchFamily="18" charset="-127"/>
              <a:ea typeface="HY바다M" pitchFamily="18" charset="-127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4400" dirty="0" smtClean="0">
                <a:latin typeface="맑은 고딕"/>
                <a:ea typeface="맑은 고딕"/>
              </a:rPr>
              <a:t>• </a:t>
            </a:r>
            <a:r>
              <a:rPr lang="ko-KR" altLang="en-US" sz="4400" dirty="0" smtClean="0">
                <a:latin typeface="HY바다M" pitchFamily="18" charset="-127"/>
                <a:ea typeface="HY바다M" pitchFamily="18" charset="-127"/>
              </a:rPr>
              <a:t>성인에 </a:t>
            </a:r>
            <a:r>
              <a:rPr lang="ko-KR" altLang="en-US" sz="4400" dirty="0">
                <a:latin typeface="HY바다M" pitchFamily="18" charset="-127"/>
                <a:ea typeface="HY바다M" pitchFamily="18" charset="-127"/>
              </a:rPr>
              <a:t>대한 </a:t>
            </a:r>
            <a:r>
              <a:rPr lang="ko-KR" altLang="en-US" sz="4400" dirty="0" smtClean="0">
                <a:latin typeface="HY바다M" pitchFamily="18" charset="-127"/>
                <a:ea typeface="HY바다M" pitchFamily="18" charset="-127"/>
              </a:rPr>
              <a:t>앎을 </a:t>
            </a:r>
            <a:endParaRPr lang="en-US" altLang="ko-KR" sz="4400" dirty="0" smtClean="0">
              <a:latin typeface="HY바다M" pitchFamily="18" charset="-127"/>
              <a:ea typeface="HY바다M" pitchFamily="18" charset="-127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4400" spc="-300" dirty="0" smtClean="0">
                <a:latin typeface="HY바다M" pitchFamily="18" charset="-127"/>
                <a:ea typeface="HY바다M" pitchFamily="18" charset="-127"/>
              </a:rPr>
              <a:t>   </a:t>
            </a:r>
            <a:r>
              <a:rPr lang="en-US" altLang="ko-KR" sz="4400" spc="-300" dirty="0" smtClean="0">
                <a:latin typeface="HY바다M" pitchFamily="18" charset="-127"/>
                <a:ea typeface="HY바다M" pitchFamily="18" charset="-127"/>
              </a:rPr>
              <a:t>‘</a:t>
            </a:r>
            <a:r>
              <a:rPr lang="ko-KR" altLang="en-US" sz="4400" spc="-300" dirty="0" smtClean="0">
                <a:latin typeface="HY바다M" pitchFamily="18" charset="-127"/>
                <a:ea typeface="HY바다M" pitchFamily="18" charset="-127"/>
              </a:rPr>
              <a:t>나의 성인</a:t>
            </a:r>
            <a:r>
              <a:rPr lang="en-US" altLang="ko-KR" sz="4400" spc="-300" dirty="0" smtClean="0">
                <a:latin typeface="HY바다M" pitchFamily="18" charset="-127"/>
                <a:ea typeface="HY바다M" pitchFamily="18" charset="-127"/>
              </a:rPr>
              <a:t>’</a:t>
            </a:r>
            <a:r>
              <a:rPr lang="ko-KR" altLang="en-US" sz="4400" dirty="0" smtClean="0">
                <a:latin typeface="HY바다M" pitchFamily="18" charset="-127"/>
                <a:ea typeface="HY바다M" pitchFamily="18" charset="-127"/>
              </a:rPr>
              <a:t>으로 </a:t>
            </a:r>
            <a:r>
              <a:rPr lang="ko-KR" altLang="en-US" sz="4400" dirty="0" err="1" smtClean="0">
                <a:latin typeface="HY바다M" pitchFamily="18" charset="-127"/>
                <a:ea typeface="HY바다M" pitchFamily="18" charset="-127"/>
              </a:rPr>
              <a:t>부터</a:t>
            </a:r>
            <a:endParaRPr kumimoji="1" lang="ko-KR" altLang="ko-KR" sz="4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굵은소금" pitchFamily="18" charset="-127"/>
              <a:ea typeface="굵은소금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080000" y="360000"/>
            <a:ext cx="806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4800" i="1" dirty="0" smtClean="0">
                <a:solidFill>
                  <a:srgbClr val="000000"/>
                </a:solidFill>
                <a:latin typeface="HY동녘B" pitchFamily="18" charset="-127"/>
                <a:ea typeface="HY동녘B" pitchFamily="18" charset="-127"/>
              </a:rPr>
              <a:t> Pro 1.  </a:t>
            </a:r>
            <a:r>
              <a:rPr kumimoji="1" lang="ko-KR" altLang="en-US" sz="4800" i="1" dirty="0" smtClean="0">
                <a:solidFill>
                  <a:srgbClr val="000000"/>
                </a:solidFill>
                <a:latin typeface="HY동녘B" pitchFamily="18" charset="-127"/>
                <a:ea typeface="HY동녘B" pitchFamily="18" charset="-127"/>
              </a:rPr>
              <a:t>내  성인  알기</a:t>
            </a:r>
            <a:endParaRPr kumimoji="1" lang="en-US" altLang="ko-KR" sz="4800" i="1" dirty="0" smtClean="0">
              <a:solidFill>
                <a:srgbClr val="000000"/>
              </a:solidFill>
              <a:latin typeface="HY동녘B" pitchFamily="18" charset="-127"/>
              <a:ea typeface="HY동녘B" pitchFamily="18" charset="-127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080000" y="1844824"/>
            <a:ext cx="799288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44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1) </a:t>
            </a:r>
            <a:r>
              <a:rPr kumimoji="1" lang="ko-KR" altLang="en-US" sz="44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단어카드와 함께 성인성녀</a:t>
            </a:r>
            <a:endParaRPr kumimoji="1" lang="en-US" altLang="ko-KR" sz="4400" dirty="0" smtClean="0">
              <a:solidFill>
                <a:srgbClr val="000000"/>
              </a:solidFill>
              <a:latin typeface="HY바다M" pitchFamily="18" charset="-127"/>
              <a:ea typeface="HY바다M" pitchFamily="18" charset="-127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44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   </a:t>
            </a:r>
            <a:r>
              <a:rPr kumimoji="1" lang="ko-KR" altLang="en-US" sz="44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이름 </a:t>
            </a:r>
            <a:r>
              <a:rPr kumimoji="1" lang="ko-KR" altLang="en-US" sz="44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외치기</a:t>
            </a:r>
            <a:endParaRPr kumimoji="1" lang="en-US" altLang="ko-KR" sz="4400" dirty="0" smtClean="0">
              <a:solidFill>
                <a:srgbClr val="000000"/>
              </a:solidFill>
              <a:latin typeface="HY바다M" pitchFamily="18" charset="-127"/>
              <a:ea typeface="HY바다M" pitchFamily="18" charset="-127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1" lang="en-US" altLang="ko-KR" sz="440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바다M" pitchFamily="18" charset="-127"/>
              <a:ea typeface="HY바다M" pitchFamily="18" charset="-127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44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2) </a:t>
            </a:r>
            <a:r>
              <a:rPr kumimoji="1" lang="ko-KR" altLang="en-US" sz="44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빙고</a:t>
            </a:r>
            <a:r>
              <a:rPr kumimoji="1" lang="en-US" altLang="ko-KR" sz="44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! </a:t>
            </a:r>
            <a:r>
              <a:rPr kumimoji="1" lang="ko-KR" altLang="en-US" sz="44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성인은 </a:t>
            </a:r>
            <a:r>
              <a:rPr kumimoji="1" lang="en-US" altLang="ko-KR" sz="44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OOO </a:t>
            </a:r>
            <a:r>
              <a:rPr kumimoji="1" lang="ko-KR" altLang="en-US" sz="44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사람</a:t>
            </a:r>
            <a:endParaRPr kumimoji="1" lang="ko-KR" altLang="ko-KR" sz="4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Y바다M" pitchFamily="18" charset="-127"/>
              <a:ea typeface="HY바다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080000" y="360000"/>
            <a:ext cx="78843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4800" i="1" dirty="0" smtClean="0">
                <a:solidFill>
                  <a:srgbClr val="000000"/>
                </a:solidFill>
                <a:latin typeface="HY동녘B" pitchFamily="18" charset="-127"/>
                <a:ea typeface="HY동녘B" pitchFamily="18" charset="-127"/>
              </a:rPr>
              <a:t> Pro 1. </a:t>
            </a:r>
            <a:r>
              <a:rPr kumimoji="1" lang="ko-KR" altLang="en-US" sz="4800" i="1" dirty="0" smtClean="0">
                <a:solidFill>
                  <a:srgbClr val="000000"/>
                </a:solidFill>
                <a:latin typeface="HY동녘B" pitchFamily="18" charset="-127"/>
                <a:ea typeface="HY동녘B" pitchFamily="18" charset="-127"/>
              </a:rPr>
              <a:t>꽃보다 </a:t>
            </a:r>
            <a:r>
              <a:rPr kumimoji="1" lang="ko-KR" altLang="en-US" sz="4800" i="1" dirty="0" smtClean="0">
                <a:solidFill>
                  <a:srgbClr val="000000"/>
                </a:solidFill>
                <a:latin typeface="HY동녘B" pitchFamily="18" charset="-127"/>
                <a:ea typeface="HY동녘B" pitchFamily="18" charset="-127"/>
              </a:rPr>
              <a:t>성인</a:t>
            </a:r>
            <a:endParaRPr kumimoji="1" lang="ko-KR" altLang="ko-KR" sz="4800" i="1" dirty="0" smtClean="0">
              <a:latin typeface="HY동녘B" pitchFamily="18" charset="-127"/>
              <a:ea typeface="HY동녘B" pitchFamily="18" charset="-127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그룹 13"/>
          <p:cNvGrpSpPr/>
          <p:nvPr/>
        </p:nvGrpSpPr>
        <p:grpSpPr>
          <a:xfrm>
            <a:off x="1187624" y="1556793"/>
            <a:ext cx="7632848" cy="5040559"/>
            <a:chOff x="755576" y="1556793"/>
            <a:chExt cx="8064896" cy="4968552"/>
          </a:xfrm>
        </p:grpSpPr>
        <p:cxnSp>
          <p:nvCxnSpPr>
            <p:cNvPr id="5" name="직선 화살표 연결선 4"/>
            <p:cNvCxnSpPr/>
            <p:nvPr/>
          </p:nvCxnSpPr>
          <p:spPr>
            <a:xfrm>
              <a:off x="1259632" y="1844825"/>
              <a:ext cx="7272808" cy="144016"/>
            </a:xfrm>
            <a:prstGeom prst="straightConnector1">
              <a:avLst/>
            </a:prstGeom>
            <a:ln w="38100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직선 화살표 연결선 7"/>
            <p:cNvCxnSpPr/>
            <p:nvPr/>
          </p:nvCxnSpPr>
          <p:spPr>
            <a:xfrm flipV="1">
              <a:off x="1115616" y="3212977"/>
              <a:ext cx="7632848" cy="72008"/>
            </a:xfrm>
            <a:prstGeom prst="straightConnector1">
              <a:avLst/>
            </a:prstGeom>
            <a:ln w="38100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직선 화살표 연결선 9"/>
            <p:cNvCxnSpPr/>
            <p:nvPr/>
          </p:nvCxnSpPr>
          <p:spPr>
            <a:xfrm flipV="1">
              <a:off x="899592" y="4653137"/>
              <a:ext cx="7560840" cy="72008"/>
            </a:xfrm>
            <a:prstGeom prst="straightConnector1">
              <a:avLst/>
            </a:prstGeom>
            <a:ln w="38100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화살표 연결선 11"/>
            <p:cNvCxnSpPr/>
            <p:nvPr/>
          </p:nvCxnSpPr>
          <p:spPr>
            <a:xfrm>
              <a:off x="755576" y="5949281"/>
              <a:ext cx="8064896" cy="1588"/>
            </a:xfrm>
            <a:prstGeom prst="straightConnector1">
              <a:avLst/>
            </a:prstGeom>
            <a:ln w="38100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/>
          </p:nvCxnSpPr>
          <p:spPr>
            <a:xfrm rot="5400000">
              <a:off x="-720588" y="3753037"/>
              <a:ext cx="4968552" cy="576064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 rot="5400000">
              <a:off x="1187624" y="4005065"/>
              <a:ext cx="4968552" cy="72008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연결선 18"/>
            <p:cNvCxnSpPr/>
            <p:nvPr/>
          </p:nvCxnSpPr>
          <p:spPr>
            <a:xfrm rot="5400000">
              <a:off x="3383868" y="4041069"/>
              <a:ext cx="4752528" cy="72008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연결선 20"/>
            <p:cNvCxnSpPr/>
            <p:nvPr/>
          </p:nvCxnSpPr>
          <p:spPr>
            <a:xfrm rot="5400000">
              <a:off x="5400092" y="3969061"/>
              <a:ext cx="4752528" cy="72008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직사각형 12"/>
          <p:cNvSpPr/>
          <p:nvPr/>
        </p:nvSpPr>
        <p:spPr>
          <a:xfrm>
            <a:off x="1080000" y="360000"/>
            <a:ext cx="8028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4800" i="1" dirty="0" smtClean="0">
                <a:solidFill>
                  <a:srgbClr val="000000"/>
                </a:solidFill>
                <a:latin typeface="HY동녘B" pitchFamily="18" charset="-127"/>
                <a:ea typeface="HY동녘B" pitchFamily="18" charset="-127"/>
              </a:rPr>
              <a:t>Pro </a:t>
            </a:r>
            <a:r>
              <a:rPr kumimoji="1" lang="en-US" altLang="ko-KR" sz="4800" i="1" dirty="0" smtClean="0">
                <a:solidFill>
                  <a:srgbClr val="000000"/>
                </a:solidFill>
                <a:latin typeface="HY동녘B" pitchFamily="18" charset="-127"/>
                <a:ea typeface="HY동녘B" pitchFamily="18" charset="-127"/>
              </a:rPr>
              <a:t>1. </a:t>
            </a:r>
            <a:r>
              <a:rPr lang="ko-KR" altLang="en-US" sz="4800" dirty="0" smtClean="0">
                <a:latin typeface="HY동녘B" pitchFamily="18" charset="-127"/>
                <a:ea typeface="HY동녘B" pitchFamily="18" charset="-127"/>
              </a:rPr>
              <a:t>빙고</a:t>
            </a:r>
            <a:r>
              <a:rPr lang="en-US" altLang="ko-KR" sz="4800" dirty="0" smtClean="0">
                <a:latin typeface="HY동녘B" pitchFamily="18" charset="-127"/>
                <a:ea typeface="HY동녘B" pitchFamily="18" charset="-127"/>
              </a:rPr>
              <a:t>! </a:t>
            </a:r>
            <a:r>
              <a:rPr lang="ko-KR" altLang="en-US" sz="4800" dirty="0" smtClean="0">
                <a:latin typeface="HY동녘B" pitchFamily="18" charset="-127"/>
                <a:ea typeface="HY동녘B" pitchFamily="18" charset="-127"/>
              </a:rPr>
              <a:t>성인은 </a:t>
            </a:r>
            <a:r>
              <a:rPr lang="en-US" altLang="ko-KR" sz="4800" dirty="0" smtClean="0">
                <a:latin typeface="HY동녘B" pitchFamily="18" charset="-127"/>
                <a:ea typeface="HY동녘B" pitchFamily="18" charset="-127"/>
              </a:rPr>
              <a:t>OO</a:t>
            </a:r>
            <a:r>
              <a:rPr lang="ko-KR" altLang="en-US" sz="4800" dirty="0" smtClean="0">
                <a:latin typeface="HY동녘B" pitchFamily="18" charset="-127"/>
                <a:ea typeface="HY동녘B" pitchFamily="18" charset="-127"/>
              </a:rPr>
              <a:t>사람</a:t>
            </a:r>
            <a:endParaRPr kumimoji="1" lang="ko-KR" altLang="ko-KR" sz="4800" i="1" dirty="0" smtClean="0">
              <a:latin typeface="HY동녘B" pitchFamily="18" charset="-127"/>
              <a:ea typeface="HY동녘B" pitchFamily="18" charset="-127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83568" y="170080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16" name="그룹 15"/>
          <p:cNvGrpSpPr/>
          <p:nvPr/>
        </p:nvGrpSpPr>
        <p:grpSpPr>
          <a:xfrm>
            <a:off x="1331640" y="1601416"/>
            <a:ext cx="7344816" cy="5256584"/>
            <a:chOff x="1187624" y="1628800"/>
            <a:chExt cx="7344816" cy="5256584"/>
          </a:xfrm>
        </p:grpSpPr>
        <p:pic>
          <p:nvPicPr>
            <p:cNvPr id="2" name="Picture 2" descr="C:\Documents and Settings\admin\바탕 화면\무제-2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87624" y="1628800"/>
              <a:ext cx="7344816" cy="5256584"/>
            </a:xfrm>
            <a:prstGeom prst="rect">
              <a:avLst/>
            </a:prstGeom>
            <a:noFill/>
          </p:spPr>
        </p:pic>
        <p:sp>
          <p:nvSpPr>
            <p:cNvPr id="13" name="직사각형 12"/>
            <p:cNvSpPr/>
            <p:nvPr/>
          </p:nvSpPr>
          <p:spPr>
            <a:xfrm>
              <a:off x="2267744" y="1988840"/>
              <a:ext cx="1800200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lvl="0" indent="-457200" algn="ctr" fontAlgn="base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2400" b="1" dirty="0" smtClean="0">
                  <a:solidFill>
                    <a:srgbClr val="000000"/>
                  </a:solidFill>
                  <a:latin typeface="HY동녘B" pitchFamily="18" charset="-127"/>
                  <a:ea typeface="HY동녘B" pitchFamily="18" charset="-127"/>
                </a:rPr>
                <a:t>1.</a:t>
              </a:r>
              <a:r>
                <a:rPr kumimoji="1" lang="ko-KR" altLang="en-US" sz="2400" b="1" dirty="0" smtClean="0">
                  <a:solidFill>
                    <a:srgbClr val="000000"/>
                  </a:solidFill>
                  <a:latin typeface="HY동녘B" pitchFamily="18" charset="-127"/>
                  <a:ea typeface="HY동녘B" pitchFamily="18" charset="-127"/>
                </a:rPr>
                <a:t>내 세례명</a:t>
              </a:r>
              <a:endParaRPr kumimoji="1" lang="en-US" altLang="ko-KR" sz="2400" b="1" dirty="0" smtClean="0">
                <a:solidFill>
                  <a:srgbClr val="000000"/>
                </a:solidFill>
                <a:latin typeface="HY동녘B" pitchFamily="18" charset="-127"/>
                <a:ea typeface="HY동녘B" pitchFamily="18" charset="-127"/>
              </a:endParaRPr>
            </a:p>
            <a:p>
              <a:pPr marL="457200" lvl="0" indent="-457200" algn="ctr" fontAlgn="base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1" lang="ko-KR" altLang="en-US" sz="2400" b="1" dirty="0" smtClean="0">
                  <a:solidFill>
                    <a:srgbClr val="000000"/>
                  </a:solidFill>
                  <a:latin typeface="HY동녘B" pitchFamily="18" charset="-127"/>
                  <a:ea typeface="HY동녘B" pitchFamily="18" charset="-127"/>
                </a:rPr>
                <a:t>성인은 </a:t>
              </a:r>
            </a:p>
            <a:p>
              <a:pPr marL="457200" lvl="0" indent="-457200" algn="ctr" eaLnBrk="0" fontAlgn="base" latinLnBrk="0" hangingPunct="0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1" lang="ko-KR" altLang="en-US" sz="2400" b="1" dirty="0" smtClean="0">
                  <a:solidFill>
                    <a:srgbClr val="000000"/>
                  </a:solidFill>
                  <a:latin typeface="HY동녘B" pitchFamily="18" charset="-127"/>
                  <a:ea typeface="HY동녘B" pitchFamily="18" charset="-127"/>
                </a:rPr>
                <a:t> </a:t>
              </a:r>
              <a:r>
                <a:rPr kumimoji="1" lang="ko-KR" altLang="en-US" sz="2400" b="1" dirty="0" err="1" smtClean="0">
                  <a:solidFill>
                    <a:srgbClr val="000000"/>
                  </a:solidFill>
                  <a:latin typeface="HY동녘B" pitchFamily="18" charset="-127"/>
                  <a:ea typeface="HY동녘B" pitchFamily="18" charset="-127"/>
                </a:rPr>
                <a:t>어떤사람</a:t>
              </a:r>
              <a:r>
                <a:rPr kumimoji="1" lang="en-US" altLang="ko-KR" sz="2400" b="1" dirty="0" smtClean="0">
                  <a:solidFill>
                    <a:srgbClr val="000000"/>
                  </a:solidFill>
                  <a:latin typeface="HY동녘B" pitchFamily="18" charset="-127"/>
                  <a:ea typeface="HY동녘B" pitchFamily="18" charset="-127"/>
                </a:rPr>
                <a:t>? </a:t>
              </a: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4427984" y="2132856"/>
              <a:ext cx="2088232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lvl="0" indent="-457200" algn="ctr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2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latin typeface="HY동녘B" pitchFamily="18" charset="-127"/>
                  <a:ea typeface="HY동녘B" pitchFamily="18" charset="-127"/>
                </a:rPr>
                <a:t>2.</a:t>
              </a:r>
              <a:r>
                <a:rPr kumimoji="1" lang="ko-KR" alt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latin typeface="HY동녘B" pitchFamily="18" charset="-127"/>
                  <a:ea typeface="HY동녘B" pitchFamily="18" charset="-127"/>
                </a:rPr>
                <a:t>내 </a:t>
              </a:r>
              <a:r>
                <a:rPr kumimoji="1" lang="ko-KR" altLang="en-US" sz="2400" b="1" dirty="0" smtClean="0">
                  <a:solidFill>
                    <a:srgbClr val="000000"/>
                  </a:solidFill>
                  <a:latin typeface="HY동녘B" pitchFamily="18" charset="-127"/>
                  <a:ea typeface="HY동녘B" pitchFamily="18" charset="-127"/>
                </a:rPr>
                <a:t>성인에</a:t>
              </a:r>
              <a:r>
                <a:rPr kumimoji="1" lang="en-US" altLang="ko-KR" sz="2400" b="1" dirty="0" smtClean="0">
                  <a:solidFill>
                    <a:srgbClr val="000000"/>
                  </a:solidFill>
                  <a:latin typeface="HY동녘B" pitchFamily="18" charset="-127"/>
                  <a:ea typeface="HY동녘B" pitchFamily="18" charset="-127"/>
                </a:rPr>
                <a:t> </a:t>
              </a:r>
            </a:p>
            <a:p>
              <a:pPr marL="457200" lvl="0" indent="-457200" algn="ctr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1" lang="ko-KR" altLang="en-US" sz="2400" b="1" dirty="0" smtClean="0">
                  <a:solidFill>
                    <a:srgbClr val="000000"/>
                  </a:solidFill>
                  <a:latin typeface="HY동녘B" pitchFamily="18" charset="-127"/>
                  <a:ea typeface="HY동녘B" pitchFamily="18" charset="-127"/>
                </a:rPr>
                <a:t>관해</a:t>
              </a:r>
              <a:r>
                <a:rPr kumimoji="1" lang="en-US" altLang="ko-KR" sz="2400" b="1" dirty="0" smtClean="0">
                  <a:solidFill>
                    <a:srgbClr val="000000"/>
                  </a:solidFill>
                  <a:latin typeface="HY동녘B" pitchFamily="18" charset="-127"/>
                  <a:ea typeface="HY동녘B" pitchFamily="18" charset="-127"/>
                </a:rPr>
                <a:t> </a:t>
              </a:r>
              <a:endParaRPr kumimoji="1" lang="en-US" altLang="ko-KR" sz="2400" b="1" dirty="0" smtClean="0">
                <a:solidFill>
                  <a:srgbClr val="000000"/>
                </a:solidFill>
                <a:latin typeface="HY동녘B" pitchFamily="18" charset="-127"/>
                <a:ea typeface="HY동녘B" pitchFamily="18" charset="-127"/>
              </a:endParaRPr>
            </a:p>
            <a:p>
              <a:pPr marL="457200" lvl="0" indent="-457200" algn="ctr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1" lang="ko-KR" altLang="en-US" sz="2400" b="1" dirty="0" smtClean="0">
                  <a:solidFill>
                    <a:srgbClr val="000000"/>
                  </a:solidFill>
                  <a:latin typeface="HY동녘B" pitchFamily="18" charset="-127"/>
                  <a:ea typeface="HY동녘B" pitchFamily="18" charset="-127"/>
                </a:rPr>
                <a:t>본받고</a:t>
              </a:r>
              <a:r>
                <a:rPr kumimoji="1" lang="en-US" altLang="ko-KR" sz="2400" b="1" dirty="0" smtClean="0">
                  <a:solidFill>
                    <a:srgbClr val="000000"/>
                  </a:solidFill>
                  <a:latin typeface="HY동녘B" pitchFamily="18" charset="-127"/>
                  <a:ea typeface="HY동녘B" pitchFamily="18" charset="-127"/>
                </a:rPr>
                <a:t> </a:t>
              </a:r>
            </a:p>
            <a:p>
              <a:pPr marL="457200" lvl="0" indent="-457200" algn="ctr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1" lang="ko-KR" altLang="en-US" sz="2400" b="1" dirty="0" smtClean="0">
                  <a:solidFill>
                    <a:srgbClr val="000000"/>
                  </a:solidFill>
                  <a:latin typeface="HY동녘B" pitchFamily="18" charset="-127"/>
                  <a:ea typeface="HY동녘B" pitchFamily="18" charset="-127"/>
                </a:rPr>
                <a:t>싶은 </a:t>
              </a:r>
              <a:r>
                <a:rPr kumimoji="1" lang="ko-KR" altLang="en-US" sz="2400" b="1" dirty="0" smtClean="0">
                  <a:solidFill>
                    <a:srgbClr val="000000"/>
                  </a:solidFill>
                  <a:latin typeface="HY동녘B" pitchFamily="18" charset="-127"/>
                  <a:ea typeface="HY동녘B" pitchFamily="18" charset="-127"/>
                </a:rPr>
                <a:t>점</a:t>
              </a:r>
              <a:endPara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HY동녘B" pitchFamily="18" charset="-127"/>
                <a:ea typeface="HY동녘B" pitchFamily="18" charset="-127"/>
              </a:endParaRPr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3131840" y="4676943"/>
              <a:ext cx="2286000" cy="120032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vl="0" algn="ctr" eaLnBrk="0" fontAlgn="base" latinLnBrk="0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2400" b="1" dirty="0">
                  <a:solidFill>
                    <a:srgbClr val="000000"/>
                  </a:solidFill>
                  <a:latin typeface="HY동녘B" pitchFamily="18" charset="-127"/>
                  <a:ea typeface="HY동녘B" pitchFamily="18" charset="-127"/>
                </a:rPr>
                <a:t>3. </a:t>
              </a:r>
              <a:r>
                <a:rPr kumimoji="1" lang="ko-KR" altLang="en-US" sz="2400" b="1" dirty="0">
                  <a:solidFill>
                    <a:srgbClr val="000000"/>
                  </a:solidFill>
                  <a:latin typeface="HY동녘B" pitchFamily="18" charset="-127"/>
                  <a:ea typeface="HY동녘B" pitchFamily="18" charset="-127"/>
                </a:rPr>
                <a:t>이번 신앙학교에서</a:t>
              </a:r>
            </a:p>
            <a:p>
              <a:pPr lvl="0" algn="ctr" eaLnBrk="0" fontAlgn="base" latinLnBrk="0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ko-KR" altLang="en-US" sz="2400" b="1" dirty="0" smtClean="0">
                  <a:solidFill>
                    <a:srgbClr val="000000"/>
                  </a:solidFill>
                  <a:latin typeface="HY동녘B" pitchFamily="18" charset="-127"/>
                  <a:ea typeface="HY동녘B" pitchFamily="18" charset="-127"/>
                </a:rPr>
                <a:t>  기대하는 </a:t>
              </a:r>
              <a:r>
                <a:rPr kumimoji="1" lang="ko-KR" altLang="en-US" sz="2400" b="1" dirty="0">
                  <a:solidFill>
                    <a:srgbClr val="000000"/>
                  </a:solidFill>
                  <a:latin typeface="HY동녘B" pitchFamily="18" charset="-127"/>
                  <a:ea typeface="HY동녘B" pitchFamily="18" charset="-127"/>
                </a:rPr>
                <a:t>것</a:t>
              </a:r>
              <a:r>
                <a:rPr kumimoji="1" lang="en-US" altLang="ko-KR" sz="2400" b="1" dirty="0">
                  <a:solidFill>
                    <a:srgbClr val="000000"/>
                  </a:solidFill>
                  <a:latin typeface="HY동녘B" pitchFamily="18" charset="-127"/>
                  <a:ea typeface="HY동녘B" pitchFamily="18" charset="-127"/>
                </a:rPr>
                <a:t>?</a:t>
              </a:r>
              <a:endParaRPr kumimoji="1" lang="ko-KR" altLang="en-US" sz="2400" b="1" dirty="0">
                <a:solidFill>
                  <a:srgbClr val="000000"/>
                </a:solidFill>
                <a:latin typeface="HY동녘B" pitchFamily="18" charset="-127"/>
                <a:ea typeface="HY동녘B" pitchFamily="18" charset="-127"/>
              </a:endParaRPr>
            </a:p>
          </p:txBody>
        </p:sp>
      </p:grpSp>
      <p:sp>
        <p:nvSpPr>
          <p:cNvPr id="12" name="직사각형 11"/>
          <p:cNvSpPr/>
          <p:nvPr/>
        </p:nvSpPr>
        <p:spPr>
          <a:xfrm>
            <a:off x="1080000" y="360000"/>
            <a:ext cx="8028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4800" i="1" dirty="0" smtClean="0">
                <a:solidFill>
                  <a:srgbClr val="000000"/>
                </a:solidFill>
                <a:latin typeface="HY동녘B" pitchFamily="18" charset="-127"/>
                <a:ea typeface="HY동녘B" pitchFamily="18" charset="-127"/>
              </a:rPr>
              <a:t>Pro </a:t>
            </a:r>
            <a:r>
              <a:rPr kumimoji="1" lang="en-US" altLang="ko-KR" sz="4800" i="1" dirty="0" smtClean="0">
                <a:solidFill>
                  <a:srgbClr val="000000"/>
                </a:solidFill>
                <a:latin typeface="HY동녘B" pitchFamily="18" charset="-127"/>
                <a:ea typeface="HY동녘B" pitchFamily="18" charset="-127"/>
              </a:rPr>
              <a:t>1.  </a:t>
            </a:r>
            <a:r>
              <a:rPr kumimoji="1" lang="ko-KR" altLang="en-US" sz="4800" i="1" dirty="0" smtClean="0">
                <a:solidFill>
                  <a:srgbClr val="000000"/>
                </a:solidFill>
                <a:latin typeface="HY동녘B" pitchFamily="18" charset="-127"/>
                <a:ea typeface="HY동녘B" pitchFamily="18" charset="-127"/>
              </a:rPr>
              <a:t>내 성인은요</a:t>
            </a:r>
            <a:r>
              <a:rPr kumimoji="1" lang="en-US" altLang="ko-KR" sz="4800" i="1" dirty="0" smtClean="0">
                <a:solidFill>
                  <a:srgbClr val="000000"/>
                </a:solidFill>
                <a:latin typeface="HY동녘B" pitchFamily="18" charset="-127"/>
                <a:ea typeface="HY동녘B" pitchFamily="18" charset="-127"/>
              </a:rPr>
              <a:t>~</a:t>
            </a:r>
            <a:endParaRPr kumimoji="1" lang="ko-KR" altLang="ko-KR" sz="4800" i="1" dirty="0" smtClean="0">
              <a:latin typeface="HY동녘B" pitchFamily="18" charset="-127"/>
              <a:ea typeface="HY동녘B" pitchFamily="18" charset="-127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151112" y="1556792"/>
            <a:ext cx="799288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4400" spc="-3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1) </a:t>
            </a:r>
            <a:r>
              <a:rPr kumimoji="1" lang="ko-KR" altLang="en-US" sz="4400" spc="-3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성인이</a:t>
            </a:r>
            <a:r>
              <a:rPr kumimoji="1" lang="en-US" altLang="ko-KR" sz="4400" spc="-3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 </a:t>
            </a:r>
            <a:r>
              <a:rPr kumimoji="1" lang="ko-KR" altLang="en-US" sz="4400" spc="-3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알고 </a:t>
            </a:r>
            <a:r>
              <a:rPr kumimoji="1" lang="ko-KR" altLang="en-US" sz="4400" spc="-3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싶다</a:t>
            </a:r>
            <a:endParaRPr kumimoji="1" lang="en-US" altLang="ko-KR" sz="4400" spc="-300" dirty="0" smtClean="0">
              <a:solidFill>
                <a:srgbClr val="000000"/>
              </a:solidFill>
              <a:latin typeface="HY바다M" pitchFamily="18" charset="-127"/>
              <a:ea typeface="HY바다M" pitchFamily="18" charset="-127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4400" spc="-3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 </a:t>
            </a:r>
            <a:r>
              <a:rPr kumimoji="1" lang="en-US" altLang="ko-KR" sz="4400" spc="-3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   </a:t>
            </a:r>
            <a:r>
              <a:rPr kumimoji="1" lang="en-US" altLang="ko-KR" sz="4400" spc="-3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(</a:t>
            </a:r>
            <a:r>
              <a:rPr kumimoji="1" lang="ko-KR" altLang="en-US" sz="4400" spc="-3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집중탐구</a:t>
            </a:r>
            <a:r>
              <a:rPr kumimoji="1" lang="en-US" altLang="ko-KR" sz="4400" spc="-3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1" lang="en-US" altLang="ko-KR" sz="3200" u="none" strike="noStrike" cap="none" spc="-300" normalizeH="0" baseline="0" dirty="0">
              <a:ln>
                <a:noFill/>
              </a:ln>
              <a:solidFill>
                <a:srgbClr val="000000"/>
              </a:solidFill>
              <a:effectLst/>
              <a:latin typeface="HY바다M" pitchFamily="18" charset="-127"/>
              <a:ea typeface="HY바다M" pitchFamily="18" charset="-127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4400" spc="-3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2) </a:t>
            </a:r>
            <a:r>
              <a:rPr kumimoji="1" lang="ko-KR" altLang="en-US" sz="4400" spc="-3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세</a:t>
            </a:r>
            <a:r>
              <a:rPr lang="en-US" altLang="ko-KR" sz="4400" spc="-300" dirty="0" smtClean="0">
                <a:latin typeface="HY바다M" pitchFamily="18" charset="-127"/>
                <a:ea typeface="HY바다M" pitchFamily="18" charset="-127"/>
              </a:rPr>
              <a:t> • </a:t>
            </a:r>
            <a:r>
              <a:rPr kumimoji="1" lang="ko-KR" altLang="en-US" sz="4400" spc="-3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바</a:t>
            </a:r>
            <a:r>
              <a:rPr lang="en-US" altLang="ko-KR" sz="4400" spc="-300" dirty="0" smtClean="0">
                <a:latin typeface="HY바다M" pitchFamily="18" charset="-127"/>
                <a:ea typeface="HY바다M" pitchFamily="18" charset="-127"/>
              </a:rPr>
              <a:t> • </a:t>
            </a:r>
            <a:r>
              <a:rPr kumimoji="1" lang="ko-KR" altLang="en-US" sz="4400" spc="-300" dirty="0" err="1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퀴</a:t>
            </a:r>
            <a:r>
              <a:rPr kumimoji="1" lang="ko-KR" altLang="en-US" sz="4400" spc="-3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 </a:t>
            </a:r>
            <a:r>
              <a:rPr kumimoji="1" lang="en-US" altLang="ko-KR" sz="4400" spc="-3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4400" spc="-3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 </a:t>
            </a:r>
            <a:r>
              <a:rPr kumimoji="1" lang="en-US" altLang="ko-KR" sz="4400" spc="-3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   </a:t>
            </a:r>
            <a:r>
              <a:rPr kumimoji="1" lang="ko-KR" altLang="en-US" sz="4400" spc="-3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학생들이 </a:t>
            </a:r>
            <a:r>
              <a:rPr kumimoji="1" lang="ko-KR" altLang="en-US" sz="4400" spc="-3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문제 출제 방식</a:t>
            </a:r>
            <a:endParaRPr kumimoji="1" lang="en-US" altLang="ko-KR" sz="4400" spc="-300" dirty="0" smtClean="0">
              <a:solidFill>
                <a:srgbClr val="000000"/>
              </a:solidFill>
              <a:latin typeface="HY바다M" pitchFamily="18" charset="-127"/>
              <a:ea typeface="HY바다M" pitchFamily="18" charset="-127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4400" spc="-3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    ( </a:t>
            </a:r>
            <a:r>
              <a:rPr kumimoji="1" lang="ko-KR" altLang="en-US" sz="4400" spc="-3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벽에 붙여두고 선택하여 즉석</a:t>
            </a:r>
            <a:endParaRPr kumimoji="1" lang="en-US" altLang="ko-KR" sz="4400" spc="-300" dirty="0" smtClean="0">
              <a:solidFill>
                <a:srgbClr val="000000"/>
              </a:solidFill>
              <a:latin typeface="HY바다M" pitchFamily="18" charset="-127"/>
              <a:ea typeface="HY바다M" pitchFamily="18" charset="-127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4400" spc="-3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      에서 퀴즈진행</a:t>
            </a:r>
            <a:r>
              <a:rPr kumimoji="1" lang="en-US" altLang="ko-KR" sz="4400" spc="-3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)</a:t>
            </a:r>
            <a:endParaRPr kumimoji="1" lang="en-US" altLang="ko-KR" sz="4400" spc="-300" dirty="0" smtClean="0">
              <a:solidFill>
                <a:srgbClr val="000000"/>
              </a:solidFill>
              <a:latin typeface="HY바다M" pitchFamily="18" charset="-127"/>
              <a:ea typeface="HY바다M" pitchFamily="18" charset="-127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1" lang="en-US" altLang="ko-KR" sz="4400" spc="-300" dirty="0" smtClean="0">
              <a:solidFill>
                <a:srgbClr val="000000"/>
              </a:solidFill>
              <a:latin typeface="HY바다M" pitchFamily="18" charset="-127"/>
              <a:ea typeface="HY바다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080000" y="360000"/>
            <a:ext cx="8028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4800" i="1" dirty="0" smtClean="0">
                <a:solidFill>
                  <a:srgbClr val="000000"/>
                </a:solidFill>
                <a:latin typeface="HY동녘B" pitchFamily="18" charset="-127"/>
                <a:ea typeface="HY동녘B" pitchFamily="18" charset="-127"/>
              </a:rPr>
              <a:t>Pro 2.  </a:t>
            </a:r>
            <a:r>
              <a:rPr kumimoji="1" lang="ko-KR" altLang="en-US" sz="4800" i="1" dirty="0" smtClean="0">
                <a:solidFill>
                  <a:srgbClr val="000000"/>
                </a:solidFill>
                <a:latin typeface="HY동녘B" pitchFamily="18" charset="-127"/>
                <a:ea typeface="HY동녘B" pitchFamily="18" charset="-127"/>
              </a:rPr>
              <a:t>성인이해 </a:t>
            </a:r>
            <a:endParaRPr kumimoji="1" lang="ko-KR" altLang="ko-KR" sz="4800" i="1" dirty="0" smtClean="0">
              <a:latin typeface="HY동녘B" pitchFamily="18" charset="-127"/>
              <a:ea typeface="HY동녘B" pitchFamily="18" charset="-127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080000" y="2852936"/>
            <a:ext cx="79928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44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1</a:t>
            </a:r>
            <a:r>
              <a:rPr kumimoji="1" lang="en-US" altLang="ko-KR" sz="44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) </a:t>
            </a:r>
            <a:r>
              <a:rPr kumimoji="1" lang="ko-KR" altLang="en-US" sz="44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성인의 자격 </a:t>
            </a:r>
            <a:r>
              <a:rPr kumimoji="1" lang="en-US" altLang="ko-KR" sz="44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(</a:t>
            </a:r>
            <a:r>
              <a:rPr kumimoji="1" lang="ko-KR" altLang="en-US" sz="44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성인의 길</a:t>
            </a:r>
            <a:r>
              <a:rPr kumimoji="1" lang="en-US" altLang="ko-KR" sz="44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1" lang="en-US" altLang="ko-KR" sz="1000" dirty="0" smtClean="0">
              <a:solidFill>
                <a:srgbClr val="000000"/>
              </a:solidFill>
              <a:latin typeface="HY바다M" pitchFamily="18" charset="-127"/>
              <a:ea typeface="HY바다M" pitchFamily="18" charset="-127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44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2) </a:t>
            </a:r>
            <a:r>
              <a:rPr kumimoji="1" lang="ko-KR" altLang="en-US" sz="44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물놀이</a:t>
            </a:r>
            <a:endParaRPr kumimoji="1" lang="en-US" altLang="ko-KR" sz="4400" dirty="0" smtClean="0">
              <a:solidFill>
                <a:srgbClr val="000000"/>
              </a:solidFill>
              <a:latin typeface="HY바다M" pitchFamily="18" charset="-127"/>
              <a:ea typeface="HY바다M" pitchFamily="18" charset="-127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1" lang="en-US" altLang="ko-KR" sz="100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Y바다M" pitchFamily="18" charset="-127"/>
              <a:ea typeface="HY바다M" pitchFamily="18" charset="-127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44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3) </a:t>
            </a:r>
            <a:r>
              <a:rPr kumimoji="1" lang="ko-KR" altLang="en-US" sz="4400" dirty="0" smtClean="0">
                <a:solidFill>
                  <a:srgbClr val="000000"/>
                </a:solidFill>
                <a:latin typeface="HY바다M" pitchFamily="18" charset="-127"/>
                <a:ea typeface="HY바다M" pitchFamily="18" charset="-127"/>
              </a:rPr>
              <a:t>축제 </a:t>
            </a:r>
            <a:endParaRPr kumimoji="1" lang="en-US" altLang="ko-KR" sz="4400" dirty="0" smtClean="0">
              <a:solidFill>
                <a:srgbClr val="000000"/>
              </a:solidFill>
              <a:latin typeface="HY바다M" pitchFamily="18" charset="-127"/>
              <a:ea typeface="HY바다M" pitchFamily="18" charset="-127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1" lang="en-US" altLang="ko-KR" sz="4400" dirty="0" smtClean="0">
              <a:solidFill>
                <a:srgbClr val="000000"/>
              </a:solidFill>
              <a:latin typeface="굵은소금" pitchFamily="18" charset="-127"/>
              <a:ea typeface="굵은소금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080000" y="360000"/>
            <a:ext cx="80283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4800" i="1" dirty="0" smtClean="0">
                <a:solidFill>
                  <a:srgbClr val="000000"/>
                </a:solidFill>
                <a:latin typeface="HY동녘B" pitchFamily="18" charset="-127"/>
                <a:ea typeface="HY동녘B" pitchFamily="18" charset="-127"/>
              </a:rPr>
              <a:t>Pro 3.  </a:t>
            </a:r>
            <a:r>
              <a:rPr kumimoji="1" lang="ko-KR" altLang="en-US" sz="4800" i="1" dirty="0" smtClean="0">
                <a:solidFill>
                  <a:srgbClr val="000000"/>
                </a:solidFill>
                <a:latin typeface="HY동녘B" pitchFamily="18" charset="-127"/>
                <a:ea typeface="HY동녘B" pitchFamily="18" charset="-127"/>
              </a:rPr>
              <a:t>성인과 함께</a:t>
            </a:r>
            <a:endParaRPr kumimoji="1" lang="en-US" altLang="ko-KR" sz="4800" i="1" dirty="0" smtClean="0">
              <a:solidFill>
                <a:srgbClr val="000000"/>
              </a:solidFill>
              <a:latin typeface="HY동녘B" pitchFamily="18" charset="-127"/>
              <a:ea typeface="HY동녘B" pitchFamily="18" charset="-127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4800" i="1" dirty="0" smtClean="0">
                <a:solidFill>
                  <a:srgbClr val="000000"/>
                </a:solidFill>
                <a:latin typeface="HY동녘B" pitchFamily="18" charset="-127"/>
                <a:ea typeface="HY동녘B" pitchFamily="18" charset="-127"/>
              </a:rPr>
              <a:t>       </a:t>
            </a:r>
            <a:r>
              <a:rPr kumimoji="1" lang="en-US" altLang="ko-KR" sz="4000" i="1" dirty="0" smtClean="0">
                <a:solidFill>
                  <a:srgbClr val="000000"/>
                </a:solidFill>
                <a:latin typeface="HY동녘B" pitchFamily="18" charset="-127"/>
                <a:ea typeface="HY동녘B" pitchFamily="18" charset="-127"/>
              </a:rPr>
              <a:t>=&gt; </a:t>
            </a:r>
            <a:r>
              <a:rPr kumimoji="1" lang="ko-KR" altLang="en-US" sz="4000" i="1" dirty="0" smtClean="0">
                <a:solidFill>
                  <a:srgbClr val="000000"/>
                </a:solidFill>
                <a:latin typeface="HY동녘B" pitchFamily="18" charset="-127"/>
                <a:ea typeface="HY동녘B" pitchFamily="18" charset="-127"/>
              </a:rPr>
              <a:t>주제구현프로그램</a:t>
            </a:r>
            <a:endParaRPr kumimoji="1" lang="ko-KR" altLang="ko-KR" sz="4000" i="1" dirty="0" smtClean="0">
              <a:latin typeface="HY동녘B" pitchFamily="18" charset="-127"/>
              <a:ea typeface="HY동녘B" pitchFamily="18" charset="-127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971600" y="1484784"/>
            <a:ext cx="88204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400" spc="-300" dirty="0" smtClean="0">
                <a:latin typeface="HY바다M" pitchFamily="18" charset="-127"/>
                <a:ea typeface="HY바다M" pitchFamily="18" charset="-127"/>
              </a:rPr>
              <a:t>1) </a:t>
            </a:r>
            <a:r>
              <a:rPr lang="ko-KR" altLang="en-US" sz="4400" spc="-300" dirty="0" smtClean="0">
                <a:latin typeface="HY바다M" pitchFamily="18" charset="-127"/>
                <a:ea typeface="HY바다M" pitchFamily="18" charset="-127"/>
              </a:rPr>
              <a:t>축제 </a:t>
            </a:r>
            <a:r>
              <a:rPr lang="en-US" altLang="ko-KR" sz="4400" spc="-300" dirty="0" smtClean="0">
                <a:latin typeface="HY바다M" pitchFamily="18" charset="-127"/>
                <a:ea typeface="HY바다M" pitchFamily="18" charset="-127"/>
              </a:rPr>
              <a:t>1</a:t>
            </a:r>
            <a:r>
              <a:rPr lang="ko-KR" altLang="en-US" sz="4400" spc="-300" dirty="0" smtClean="0">
                <a:latin typeface="HY바다M" pitchFamily="18" charset="-127"/>
                <a:ea typeface="HY바다M" pitchFamily="18" charset="-127"/>
              </a:rPr>
              <a:t>부</a:t>
            </a:r>
            <a:r>
              <a:rPr lang="en-US" altLang="ko-KR" sz="4400" spc="-300" dirty="0" smtClean="0">
                <a:latin typeface="HY바다M" pitchFamily="18" charset="-127"/>
                <a:ea typeface="HY바다M" pitchFamily="18" charset="-127"/>
              </a:rPr>
              <a:t> </a:t>
            </a:r>
            <a:r>
              <a:rPr lang="en-US" altLang="ko-KR" sz="4400" spc="-300" dirty="0" smtClean="0">
                <a:latin typeface="HY바다M" pitchFamily="18" charset="-127"/>
                <a:ea typeface="HY바다M" pitchFamily="18" charset="-127"/>
              </a:rPr>
              <a:t>: </a:t>
            </a:r>
            <a:r>
              <a:rPr lang="ko-KR" altLang="en-US" sz="4400" spc="-300" dirty="0" err="1" smtClean="0">
                <a:latin typeface="HY바다M" pitchFamily="18" charset="-127"/>
                <a:ea typeface="HY바다M" pitchFamily="18" charset="-127"/>
              </a:rPr>
              <a:t>레크댄스</a:t>
            </a:r>
            <a:endParaRPr lang="en-US" altLang="ko-KR" sz="4400" spc="-300" dirty="0" smtClean="0">
              <a:latin typeface="HY바다M" pitchFamily="18" charset="-127"/>
              <a:ea typeface="HY바다M" pitchFamily="18" charset="-127"/>
            </a:endParaRPr>
          </a:p>
          <a:p>
            <a:r>
              <a:rPr lang="en-US" altLang="ko-KR" sz="4400" spc="-300" dirty="0" smtClean="0">
                <a:latin typeface="HY바다M" pitchFamily="18" charset="-127"/>
                <a:ea typeface="HY바다M" pitchFamily="18" charset="-127"/>
              </a:rPr>
              <a:t>2)</a:t>
            </a:r>
            <a:r>
              <a:rPr lang="ko-KR" altLang="en-US" sz="4400" spc="-300" dirty="0" smtClean="0">
                <a:latin typeface="HY바다M" pitchFamily="18" charset="-127"/>
                <a:ea typeface="HY바다M" pitchFamily="18" charset="-127"/>
              </a:rPr>
              <a:t>축제 </a:t>
            </a:r>
            <a:r>
              <a:rPr lang="en-US" altLang="ko-KR" sz="4400" spc="-300" dirty="0" smtClean="0">
                <a:latin typeface="HY바다M" pitchFamily="18" charset="-127"/>
                <a:ea typeface="HY바다M" pitchFamily="18" charset="-127"/>
              </a:rPr>
              <a:t>2</a:t>
            </a:r>
            <a:r>
              <a:rPr lang="ko-KR" altLang="en-US" sz="4400" spc="-300" dirty="0" smtClean="0">
                <a:latin typeface="HY바다M" pitchFamily="18" charset="-127"/>
                <a:ea typeface="HY바다M" pitchFamily="18" charset="-127"/>
              </a:rPr>
              <a:t>부</a:t>
            </a:r>
            <a:endParaRPr lang="en-US" altLang="ko-KR" sz="4400" spc="-300" dirty="0" smtClean="0">
              <a:latin typeface="HY바다M" pitchFamily="18" charset="-127"/>
              <a:ea typeface="HY바다M" pitchFamily="18" charset="-127"/>
            </a:endParaRPr>
          </a:p>
          <a:p>
            <a:r>
              <a:rPr lang="en-US" altLang="ko-KR" sz="4400" spc="-300" dirty="0" smtClean="0">
                <a:latin typeface="HY바다M" pitchFamily="18" charset="-127"/>
                <a:ea typeface="HY바다M" pitchFamily="18" charset="-127"/>
              </a:rPr>
              <a:t>  </a:t>
            </a:r>
            <a:r>
              <a:rPr lang="en-US" altLang="ko-KR" sz="4400" spc="-300" dirty="0" smtClean="0">
                <a:latin typeface="HY바다M" pitchFamily="18" charset="-127"/>
                <a:ea typeface="HY바다M" pitchFamily="18" charset="-127"/>
              </a:rPr>
              <a:t>•</a:t>
            </a:r>
            <a:r>
              <a:rPr lang="en-US" altLang="ko-KR" sz="4400" spc="-300" dirty="0" smtClean="0">
                <a:latin typeface="HY바다M" pitchFamily="18" charset="-127"/>
                <a:ea typeface="HY바다M" pitchFamily="18" charset="-127"/>
              </a:rPr>
              <a:t> </a:t>
            </a:r>
            <a:r>
              <a:rPr lang="ko-KR" altLang="en-US" sz="4400" spc="-300" dirty="0" smtClean="0">
                <a:latin typeface="HY바다M" pitchFamily="18" charset="-127"/>
                <a:ea typeface="HY바다M" pitchFamily="18" charset="-127"/>
              </a:rPr>
              <a:t>빛의 예식 </a:t>
            </a:r>
            <a:endParaRPr lang="en-US" altLang="ko-KR" sz="4400" spc="-300" dirty="0" smtClean="0">
              <a:latin typeface="HY바다M" pitchFamily="18" charset="-127"/>
              <a:ea typeface="HY바다M" pitchFamily="18" charset="-127"/>
            </a:endParaRPr>
          </a:p>
          <a:p>
            <a:r>
              <a:rPr lang="en-US" altLang="ko-KR" sz="4400" spc="-300" dirty="0" smtClean="0">
                <a:latin typeface="HY바다M" pitchFamily="18" charset="-127"/>
                <a:ea typeface="HY바다M" pitchFamily="18" charset="-127"/>
              </a:rPr>
              <a:t> </a:t>
            </a:r>
            <a:r>
              <a:rPr lang="en-US" altLang="ko-KR" sz="4400" spc="-300" dirty="0" smtClean="0">
                <a:latin typeface="HY바다M" pitchFamily="18" charset="-127"/>
                <a:ea typeface="HY바다M" pitchFamily="18" charset="-127"/>
              </a:rPr>
              <a:t> • </a:t>
            </a:r>
            <a:r>
              <a:rPr lang="ko-KR" altLang="en-US" sz="4400" spc="-300" dirty="0" smtClean="0">
                <a:latin typeface="HY바다M" pitchFamily="18" charset="-127"/>
                <a:ea typeface="HY바다M" pitchFamily="18" charset="-127"/>
              </a:rPr>
              <a:t>삶의 </a:t>
            </a:r>
            <a:r>
              <a:rPr lang="ko-KR" altLang="en-US" sz="4400" spc="-300" dirty="0" smtClean="0">
                <a:latin typeface="HY바다M" pitchFamily="18" charset="-127"/>
                <a:ea typeface="HY바다M" pitchFamily="18" charset="-127"/>
              </a:rPr>
              <a:t>외침</a:t>
            </a:r>
          </a:p>
          <a:p>
            <a:r>
              <a:rPr lang="en-US" altLang="ko-KR" sz="4400" spc="-300" dirty="0" smtClean="0">
                <a:latin typeface="HY바다M" pitchFamily="18" charset="-127"/>
                <a:ea typeface="HY바다M" pitchFamily="18" charset="-127"/>
              </a:rPr>
              <a:t> </a:t>
            </a:r>
            <a:r>
              <a:rPr lang="en-US" altLang="ko-KR" sz="4400" spc="-300" dirty="0" smtClean="0">
                <a:latin typeface="HY바다M" pitchFamily="18" charset="-127"/>
                <a:ea typeface="HY바다M" pitchFamily="18" charset="-127"/>
              </a:rPr>
              <a:t> • </a:t>
            </a:r>
            <a:r>
              <a:rPr lang="ko-KR" altLang="en-US" sz="4400" spc="-300" dirty="0" smtClean="0">
                <a:latin typeface="HY바다M" pitchFamily="18" charset="-127"/>
                <a:ea typeface="HY바다M" pitchFamily="18" charset="-127"/>
              </a:rPr>
              <a:t>캠프파이어 </a:t>
            </a:r>
            <a:r>
              <a:rPr lang="en-US" altLang="ko-KR" sz="4000" spc="-300" dirty="0" smtClean="0">
                <a:latin typeface="HY바다M" pitchFamily="18" charset="-127"/>
                <a:ea typeface="HY바다M" pitchFamily="18" charset="-127"/>
              </a:rPr>
              <a:t>: </a:t>
            </a:r>
            <a:r>
              <a:rPr lang="ko-KR" altLang="en-US" sz="4000" spc="-300" dirty="0" err="1" smtClean="0">
                <a:latin typeface="HY바다M" pitchFamily="18" charset="-127"/>
                <a:ea typeface="HY바다M" pitchFamily="18" charset="-127"/>
              </a:rPr>
              <a:t>레크댄스와</a:t>
            </a:r>
            <a:r>
              <a:rPr lang="ko-KR" altLang="en-US" sz="4000" spc="-300" dirty="0" smtClean="0">
                <a:latin typeface="HY바다M" pitchFamily="18" charset="-127"/>
                <a:ea typeface="HY바다M" pitchFamily="18" charset="-127"/>
              </a:rPr>
              <a:t> 함께</a:t>
            </a:r>
          </a:p>
          <a:p>
            <a:r>
              <a:rPr lang="en-US" altLang="ko-KR" sz="4400" spc="-300" dirty="0" smtClean="0">
                <a:latin typeface="HY바다M" pitchFamily="18" charset="-127"/>
                <a:ea typeface="HY바다M" pitchFamily="18" charset="-127"/>
              </a:rPr>
              <a:t>  </a:t>
            </a:r>
            <a:r>
              <a:rPr lang="en-US" altLang="ko-KR" sz="4400" spc="-300" dirty="0" smtClean="0">
                <a:latin typeface="HY바다M" pitchFamily="18" charset="-127"/>
                <a:ea typeface="HY바다M" pitchFamily="18" charset="-127"/>
              </a:rPr>
              <a:t>• </a:t>
            </a:r>
            <a:r>
              <a:rPr lang="ko-KR" altLang="en-US" sz="4400" spc="-300" dirty="0" smtClean="0">
                <a:latin typeface="HY바다M" pitchFamily="18" charset="-127"/>
                <a:ea typeface="HY바다M" pitchFamily="18" charset="-127"/>
              </a:rPr>
              <a:t>교사들의 </a:t>
            </a:r>
            <a:r>
              <a:rPr lang="ko-KR" altLang="en-US" sz="4400" spc="-300" dirty="0" smtClean="0">
                <a:latin typeface="HY바다M" pitchFamily="18" charset="-127"/>
                <a:ea typeface="HY바다M" pitchFamily="18" charset="-127"/>
              </a:rPr>
              <a:t>선물</a:t>
            </a:r>
            <a:endParaRPr lang="en-US" altLang="ko-KR" sz="4400" spc="-300" dirty="0" smtClean="0">
              <a:latin typeface="HY바다M" pitchFamily="18" charset="-127"/>
              <a:ea typeface="HY바다M" pitchFamily="18" charset="-127"/>
            </a:endParaRPr>
          </a:p>
          <a:p>
            <a:r>
              <a:rPr lang="en-US" altLang="ko-KR" sz="4400" spc="-300" dirty="0" smtClean="0">
                <a:latin typeface="HY바다M" pitchFamily="18" charset="-127"/>
                <a:ea typeface="HY바다M" pitchFamily="18" charset="-127"/>
              </a:rPr>
              <a:t>3)</a:t>
            </a:r>
            <a:r>
              <a:rPr lang="ko-KR" altLang="en-US" sz="4400" spc="-300" dirty="0" smtClean="0">
                <a:latin typeface="HY바다M" pitchFamily="18" charset="-127"/>
                <a:ea typeface="HY바다M" pitchFamily="18" charset="-127"/>
              </a:rPr>
              <a:t>축제 </a:t>
            </a:r>
            <a:r>
              <a:rPr lang="en-US" altLang="ko-KR" sz="4400" spc="-300" dirty="0" smtClean="0">
                <a:latin typeface="HY바다M" pitchFamily="18" charset="-127"/>
                <a:ea typeface="HY바다M" pitchFamily="18" charset="-127"/>
              </a:rPr>
              <a:t>3</a:t>
            </a:r>
            <a:r>
              <a:rPr lang="ko-KR" altLang="en-US" sz="4400" spc="-300" dirty="0" smtClean="0">
                <a:latin typeface="HY바다M" pitchFamily="18" charset="-127"/>
                <a:ea typeface="HY바다M" pitchFamily="18" charset="-127"/>
              </a:rPr>
              <a:t>부 </a:t>
            </a:r>
            <a:r>
              <a:rPr lang="en-US" altLang="ko-KR" sz="4400" spc="-300" dirty="0" smtClean="0">
                <a:latin typeface="HY바다M" pitchFamily="18" charset="-127"/>
                <a:ea typeface="HY바다M" pitchFamily="18" charset="-127"/>
              </a:rPr>
              <a:t>:‘</a:t>
            </a:r>
            <a:r>
              <a:rPr lang="ko-KR" altLang="en-US" sz="4000" spc="-300" dirty="0" smtClean="0">
                <a:latin typeface="HY바다M" pitchFamily="18" charset="-127"/>
                <a:ea typeface="HY바다M" pitchFamily="18" charset="-127"/>
              </a:rPr>
              <a:t>미사</a:t>
            </a:r>
            <a:r>
              <a:rPr lang="en-US" altLang="ko-KR" sz="4000" spc="-300" dirty="0" smtClean="0">
                <a:latin typeface="HY바다M" pitchFamily="18" charset="-127"/>
                <a:ea typeface="HY바다M" pitchFamily="18" charset="-127"/>
              </a:rPr>
              <a:t>’</a:t>
            </a:r>
            <a:r>
              <a:rPr lang="ko-KR" altLang="en-US" sz="4000" spc="-300" dirty="0" smtClean="0">
                <a:latin typeface="HY바다M" pitchFamily="18" charset="-127"/>
                <a:ea typeface="HY바다M" pitchFamily="18" charset="-127"/>
              </a:rPr>
              <a:t>에로의 </a:t>
            </a:r>
            <a:r>
              <a:rPr lang="ko-KR" altLang="en-US" sz="4000" spc="-300" dirty="0" smtClean="0">
                <a:latin typeface="HY바다M" pitchFamily="18" charset="-127"/>
                <a:ea typeface="HY바다M" pitchFamily="18" charset="-127"/>
              </a:rPr>
              <a:t>초대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1080000" y="360000"/>
            <a:ext cx="8028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4800" i="1" dirty="0" smtClean="0">
                <a:solidFill>
                  <a:srgbClr val="000000"/>
                </a:solidFill>
                <a:latin typeface="HY동녘B" pitchFamily="18" charset="-127"/>
                <a:ea typeface="HY동녘B" pitchFamily="18" charset="-127"/>
              </a:rPr>
              <a:t>Pro 3. </a:t>
            </a:r>
            <a:r>
              <a:rPr kumimoji="1" lang="ko-KR" altLang="en-US" sz="4800" i="1" dirty="0" smtClean="0">
                <a:solidFill>
                  <a:srgbClr val="000000"/>
                </a:solidFill>
                <a:latin typeface="HY동녘B" pitchFamily="18" charset="-127"/>
                <a:ea typeface="HY동녘B" pitchFamily="18" charset="-127"/>
              </a:rPr>
              <a:t>성인과 </a:t>
            </a:r>
            <a:r>
              <a:rPr kumimoji="1" lang="ko-KR" altLang="en-US" sz="4800" i="1" dirty="0" smtClean="0">
                <a:solidFill>
                  <a:srgbClr val="000000"/>
                </a:solidFill>
                <a:latin typeface="HY동녘B" pitchFamily="18" charset="-127"/>
                <a:ea typeface="HY동녘B" pitchFamily="18" charset="-127"/>
              </a:rPr>
              <a:t>함께</a:t>
            </a:r>
            <a:r>
              <a:rPr kumimoji="1" lang="en-US" altLang="ko-KR" sz="4800" i="1" dirty="0" smtClean="0">
                <a:solidFill>
                  <a:srgbClr val="000000"/>
                </a:solidFill>
                <a:latin typeface="HY동녘B" pitchFamily="18" charset="-127"/>
                <a:ea typeface="HY동녘B" pitchFamily="18" charset="-127"/>
              </a:rPr>
              <a:t> </a:t>
            </a:r>
            <a:r>
              <a:rPr kumimoji="1" lang="en-US" altLang="ko-KR" sz="3600" i="1" dirty="0" smtClean="0">
                <a:solidFill>
                  <a:srgbClr val="000000"/>
                </a:solidFill>
                <a:latin typeface="HY동녘B" pitchFamily="18" charset="-127"/>
                <a:ea typeface="HY동녘B" pitchFamily="18" charset="-127"/>
              </a:rPr>
              <a:t>=&gt; </a:t>
            </a:r>
            <a:r>
              <a:rPr kumimoji="1" lang="ko-KR" altLang="en-US" sz="3600" i="1" dirty="0" smtClean="0">
                <a:solidFill>
                  <a:srgbClr val="000000"/>
                </a:solidFill>
                <a:latin typeface="HY동녘B" pitchFamily="18" charset="-127"/>
                <a:ea typeface="HY동녘B" pitchFamily="18" charset="-127"/>
              </a:rPr>
              <a:t>축제</a:t>
            </a:r>
            <a:endParaRPr kumimoji="1" lang="ko-KR" altLang="ko-KR" sz="3600" i="1" dirty="0" smtClean="0">
              <a:latin typeface="HY동녘B" pitchFamily="18" charset="-127"/>
              <a:ea typeface="HY동녘B" pitchFamily="18" charset="-127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태양">
  <a:themeElements>
    <a:clrScheme name="태양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태양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태양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456</TotalTime>
  <Words>255</Words>
  <Application>Microsoft Office PowerPoint</Application>
  <PresentationFormat>화면 슬라이드 쇼(4:3)</PresentationFormat>
  <Paragraphs>66</Paragraphs>
  <Slides>11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태양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admin</cp:lastModifiedBy>
  <cp:revision>92</cp:revision>
  <dcterms:created xsi:type="dcterms:W3CDTF">2011-04-26T07:40:22Z</dcterms:created>
  <dcterms:modified xsi:type="dcterms:W3CDTF">2011-05-25T02:01:23Z</dcterms:modified>
</cp:coreProperties>
</file>