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3" r:id="rId4"/>
    <p:sldId id="262" r:id="rId5"/>
    <p:sldId id="264" r:id="rId6"/>
    <p:sldId id="265" r:id="rId7"/>
    <p:sldId id="266" r:id="rId8"/>
    <p:sldId id="28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4" r:id="rId18"/>
    <p:sldId id="280" r:id="rId19"/>
    <p:sldId id="281" r:id="rId20"/>
    <p:sldId id="275" r:id="rId21"/>
    <p:sldId id="276" r:id="rId22"/>
    <p:sldId id="278" r:id="rId23"/>
    <p:sldId id="285" r:id="rId24"/>
    <p:sldId id="277" r:id="rId25"/>
    <p:sldId id="279" r:id="rId26"/>
    <p:sldId id="259" r:id="rId27"/>
    <p:sldId id="260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425" autoAdjust="0"/>
    <p:restoredTop sz="94673" autoAdjust="0"/>
  </p:normalViewPr>
  <p:slideViewPr>
    <p:cSldViewPr>
      <p:cViewPr>
        <p:scale>
          <a:sx n="114" d="100"/>
          <a:sy n="114" d="100"/>
        </p:scale>
        <p:origin x="-83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5E9D-B12C-42A4-998B-7D7297A43EBC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0B13-879E-4B95-98B6-5E466BF0C1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5E9D-B12C-42A4-998B-7D7297A43EBC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0B13-879E-4B95-98B6-5E466BF0C1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5E9D-B12C-42A4-998B-7D7297A43EBC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0B13-879E-4B95-98B6-5E466BF0C1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5E9D-B12C-42A4-998B-7D7297A43EBC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0B13-879E-4B95-98B6-5E466BF0C1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5E9D-B12C-42A4-998B-7D7297A43EBC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0B13-879E-4B95-98B6-5E466BF0C1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5E9D-B12C-42A4-998B-7D7297A43EBC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0B13-879E-4B95-98B6-5E466BF0C1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5E9D-B12C-42A4-998B-7D7297A43EBC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0B13-879E-4B95-98B6-5E466BF0C1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5E9D-B12C-42A4-998B-7D7297A43EBC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0B13-879E-4B95-98B6-5E466BF0C1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5E9D-B12C-42A4-998B-7D7297A43EBC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0B13-879E-4B95-98B6-5E466BF0C1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5E9D-B12C-42A4-998B-7D7297A43EBC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0B13-879E-4B95-98B6-5E466BF0C1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5E9D-B12C-42A4-998B-7D7297A43EBC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0B13-879E-4B95-98B6-5E466BF0C1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5E9D-B12C-42A4-998B-7D7297A43EBC}" type="datetimeFigureOut">
              <a:rPr lang="ko-KR" altLang="en-US" smtClean="0"/>
              <a:pPr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A0B13-879E-4B95-98B6-5E466BF0C1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463031"/>
            <a:ext cx="8208912" cy="1470025"/>
          </a:xfrm>
        </p:spPr>
        <p:txBody>
          <a:bodyPr>
            <a:normAutofit/>
          </a:bodyPr>
          <a:lstStyle/>
          <a:p>
            <a:r>
              <a:rPr lang="ko-KR" altLang="en-US" sz="6000" b="1" dirty="0" smtClean="0">
                <a:solidFill>
                  <a:schemeClr val="bg1"/>
                </a:solidFill>
                <a:latin typeface="Navi몽당연필 M" pitchFamily="18" charset="-127"/>
                <a:ea typeface="Navi몽당연필 M" pitchFamily="18" charset="-127"/>
              </a:rPr>
              <a:t>참회예절</a:t>
            </a:r>
            <a:endParaRPr lang="ko-KR" altLang="en-US" sz="6000" b="1" dirty="0">
              <a:solidFill>
                <a:schemeClr val="bg1"/>
              </a:solidFill>
              <a:latin typeface="Navi몽당연필 M" pitchFamily="18" charset="-127"/>
              <a:ea typeface="Navi몽당연필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ojmstor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5472608"/>
            <a:ext cx="8229600" cy="126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저녁에는 영롱하게 빛나는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하늘의 별을 보겠습니다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71189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셋 째 날에는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아침 일찍 큰 길로 나아가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,</a:t>
            </a: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부지런히 출근하는 사람들의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활기찬 모습을 보고 싶습니다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  <p:pic>
        <p:nvPicPr>
          <p:cNvPr id="4" name="그림 3" descr="1226_출근길.jpg"/>
          <p:cNvPicPr>
            <a:picLocks noChangeAspect="1"/>
          </p:cNvPicPr>
          <p:nvPr/>
        </p:nvPicPr>
        <p:blipFill>
          <a:blip r:embed="rId2" cstate="print"/>
          <a:srcRect t="-1651" b="9215"/>
          <a:stretch>
            <a:fillRect/>
          </a:stretch>
        </p:blipFill>
        <p:spPr>
          <a:xfrm>
            <a:off x="0" y="2852936"/>
            <a:ext cx="914400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%3F%3F%3F%3F%3F%3F10_011_1266153704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87"/>
            <a:ext cx="9144000" cy="684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03237"/>
            <a:ext cx="8229600" cy="925563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점심 때는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아름다운 영화를 보고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6.jpg"/>
          <p:cNvPicPr>
            <a:picLocks noChangeAspect="1"/>
          </p:cNvPicPr>
          <p:nvPr/>
        </p:nvPicPr>
        <p:blipFill>
          <a:blip r:embed="rId2" cstate="print"/>
          <a:srcRect b="17296"/>
          <a:stretch>
            <a:fillRect/>
          </a:stretch>
        </p:blipFill>
        <p:spPr>
          <a:xfrm>
            <a:off x="0" y="908720"/>
            <a:ext cx="9144000" cy="503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저녁에는 화려한 네온사인과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</a:b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쇼윈도의 상품을 구경하고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59221"/>
            <a:ext cx="8229600" cy="2725763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저녁에는 집에 돌아와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sz="2400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사흘간 눈을 뜨게 해주신</a:t>
            </a:r>
            <a:r>
              <a:rPr lang="en-US" altLang="ko-KR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하느님께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감사의 기도를 드리고 싶습니다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</a:p>
        </p:txBody>
      </p:sp>
      <p:pic>
        <p:nvPicPr>
          <p:cNvPr id="6" name="그림 5" descr="ad_pr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59014"/>
            <a:ext cx="7632850" cy="338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9264" y="1196752"/>
            <a:ext cx="6624736" cy="1728192"/>
          </a:xfrm>
        </p:spPr>
        <p:txBody>
          <a:bodyPr/>
          <a:lstStyle/>
          <a:p>
            <a:pPr algn="ctr">
              <a:buNone/>
            </a:pPr>
            <a:r>
              <a:rPr lang="ko-KR" altLang="en-US" dirty="0" err="1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헬렌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켈러의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소망은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지극히 소박한 것들입니다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</a:p>
        </p:txBody>
      </p:sp>
      <p:pic>
        <p:nvPicPr>
          <p:cNvPr id="4" name="그림 3" descr="sunnycero_com_20110518_174538.jpg"/>
          <p:cNvPicPr>
            <a:picLocks noChangeAspect="1"/>
          </p:cNvPicPr>
          <p:nvPr/>
        </p:nvPicPr>
        <p:blipFill>
          <a:blip r:embed="rId2" cstate="print"/>
          <a:srcRect l="3137" t="2471" r="2757" b="6119"/>
          <a:stretch>
            <a:fillRect/>
          </a:stretch>
        </p:blipFill>
        <p:spPr>
          <a:xfrm>
            <a:off x="323528" y="303853"/>
            <a:ext cx="2592288" cy="3197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-108520" y="3816424"/>
            <a:ext cx="6192688" cy="285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T&amp;G 상상본문 M" pitchFamily="2" charset="-127"/>
              <a:ea typeface="KT&amp;G 상상본문 M" pitchFamily="2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T&amp;G 상상본문 M" pitchFamily="2" charset="-127"/>
                <a:ea typeface="KT&amp;G 상상본문 M" pitchFamily="2" charset="-127"/>
              </a:rPr>
              <a:t>우리가 매일 누리며 사는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T&amp;G 상상본문 M" pitchFamily="2" charset="-127"/>
                <a:ea typeface="KT&amp;G 상상본문 M" pitchFamily="2" charset="-127"/>
              </a:rPr>
              <a:t>,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T&amp;G 상상본문 M" pitchFamily="2" charset="-127"/>
                <a:ea typeface="KT&amp;G 상상본문 M" pitchFamily="2" charset="-127"/>
              </a:rPr>
              <a:t>평범한 것들 이지요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T&amp;G 상상본문 M" pitchFamily="2" charset="-127"/>
              <a:ea typeface="KT&amp;G 상상본문 M" pitchFamily="2" charset="-127"/>
            </a:endParaRPr>
          </a:p>
        </p:txBody>
      </p:sp>
      <p:pic>
        <p:nvPicPr>
          <p:cNvPr id="6" name="그림 5" descr="anne8.jpg"/>
          <p:cNvPicPr>
            <a:picLocks noChangeAspect="1"/>
          </p:cNvPicPr>
          <p:nvPr/>
        </p:nvPicPr>
        <p:blipFill>
          <a:blip r:embed="rId3" cstate="print"/>
          <a:srcRect b="15593"/>
          <a:stretch>
            <a:fillRect/>
          </a:stretch>
        </p:blipFill>
        <p:spPr>
          <a:xfrm>
            <a:off x="5940152" y="2996952"/>
            <a:ext cx="288016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102123"/>
            <a:ext cx="8229600" cy="2653755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눈을 감고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지난 시간을 돌아보세요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내가 받은 은총이 얼마나 많았던가를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02332"/>
            <a:ext cx="8229600" cy="6453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죽음을 이기고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부활하신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주님께서는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우리에게 밝은 빛을 허락하시고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  <p:pic>
        <p:nvPicPr>
          <p:cNvPr id="4" name="그림 3" descr="마리아사랑넷_4c0a343418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45353"/>
            <a:ext cx="7488832" cy="516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untitled%3D45.jpg"/>
          <p:cNvPicPr>
            <a:picLocks noChangeAspect="1"/>
          </p:cNvPicPr>
          <p:nvPr/>
        </p:nvPicPr>
        <p:blipFill>
          <a:blip r:embed="rId2" cstate="print"/>
          <a:srcRect b="15350"/>
          <a:stretch>
            <a:fillRect/>
          </a:stretch>
        </p:blipFill>
        <p:spPr>
          <a:xfrm>
            <a:off x="155299" y="0"/>
            <a:ext cx="883340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사랑하는 가족과 친구들을 보내주셨어요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48245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dirty="0" err="1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헬렌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켈러가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그토록 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“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단 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일만이라도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…”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하며 간절히 원했던 것을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우리는 매일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당연하게 누리고 있습니다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여러분은 주님께 얼마만큼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감사 드리고 있나요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?</a:t>
            </a: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5559424" y="1502786"/>
            <a:ext cx="3405064" cy="38524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T&amp;G 상상본문 M" pitchFamily="2" charset="-127"/>
                <a:ea typeface="KT&amp;G 상상본문 M" pitchFamily="2" charset="-127"/>
              </a:rPr>
              <a:t>우리의 마음을 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T&amp;G 상상본문 M" pitchFamily="2" charset="-127"/>
              <a:ea typeface="KT&amp;G 상상본문 M" pitchFamily="2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T&amp;G 상상본문 M" pitchFamily="2" charset="-127"/>
                <a:ea typeface="KT&amp;G 상상본문 M" pitchFamily="2" charset="-127"/>
              </a:rPr>
              <a:t>깨끗이 닦아 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T&amp;G 상상본문 M" pitchFamily="2" charset="-127"/>
              <a:ea typeface="KT&amp;G 상상본문 M" pitchFamily="2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T&amp;G 상상본문 M" pitchFamily="2" charset="-127"/>
                <a:ea typeface="KT&amp;G 상상본문 M" pitchFamily="2" charset="-127"/>
              </a:rPr>
              <a:t>준비하는 것이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T&amp;G 상상본문 M" pitchFamily="2" charset="-127"/>
              <a:ea typeface="KT&amp;G 상상본문 M" pitchFamily="2" charset="-127"/>
            </a:endParaRPr>
          </a:p>
          <a:p>
            <a:pPr marL="342900" indent="-342900" algn="ctr">
              <a:spcBef>
                <a:spcPct val="20000"/>
              </a:spcBef>
            </a:pPr>
            <a:endParaRPr lang="en-US" altLang="ko-KR" sz="3200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ko-KR" altLang="en-US" sz="32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바로 </a:t>
            </a:r>
            <a:endParaRPr lang="en-US" altLang="ko-KR" sz="3200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ko-KR" altLang="en-US" sz="3200" b="1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판공성사</a:t>
            </a:r>
            <a:r>
              <a:rPr lang="ko-KR" altLang="en-US" sz="32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</a:t>
            </a:r>
            <a:endParaRPr lang="en-US" altLang="ko-KR" sz="3200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ko-KR" altLang="en-US" sz="32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입니다</a:t>
            </a:r>
            <a:r>
              <a:rPr lang="en-US" altLang="ko-KR" sz="32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lang="ko-KR" altLang="en-US" sz="3200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T&amp;G 상상본문 M" pitchFamily="2" charset="-127"/>
              <a:ea typeface="KT&amp;G 상상본문 M" pitchFamily="2" charset="-127"/>
            </a:endParaRPr>
          </a:p>
        </p:txBody>
      </p:sp>
      <p:pic>
        <p:nvPicPr>
          <p:cNvPr id="7" name="그림 6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20072" cy="685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3933056"/>
            <a:ext cx="8229600" cy="3157811"/>
          </a:xfrm>
        </p:spPr>
        <p:txBody>
          <a:bodyPr/>
          <a:lstStyle/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여러분에게 이토록 많은 은총을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내려주신 주님의 마음을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아프게 하고 있지는 않나요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?</a:t>
            </a:r>
          </a:p>
        </p:txBody>
      </p:sp>
      <p:pic>
        <p:nvPicPr>
          <p:cNvPr id="4" name="그림 3" descr="Passion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6025"/>
            <a:ext cx="5340084" cy="4005063"/>
          </a:xfrm>
          <a:prstGeom prst="rect">
            <a:avLst/>
          </a:prstGeom>
          <a:blipFill dpi="0" rotWithShape="1">
            <a:blip r:embed="rId3" cstate="print">
              <a:alphaModFix amt="33000"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욕심과 미움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질투로 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주님의 마음을 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아프게 해 드리고 있지는 않은가요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?</a:t>
            </a: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  <p:pic>
        <p:nvPicPr>
          <p:cNvPr id="4" name="그림 3" descr="0706-h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6219">
            <a:off x="3618835" y="1642584"/>
            <a:ext cx="5304412" cy="309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20120712142901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0516">
            <a:off x="551596" y="1907308"/>
            <a:ext cx="2797100" cy="304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0(120)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488832" cy="685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4653136"/>
            <a:ext cx="8229600" cy="2232248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오늘 주님께 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내가 지은 죄를 고백하고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용서를 받으세요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maccry_20067640.jpg"/>
          <p:cNvPicPr>
            <a:picLocks noChangeAspect="1"/>
          </p:cNvPicPr>
          <p:nvPr/>
        </p:nvPicPr>
        <p:blipFill>
          <a:blip r:embed="rId2" cstate="print"/>
          <a:srcRect l="4252" t="6208" r="6446" b="15158"/>
          <a:stretch>
            <a:fillRect/>
          </a:stretch>
        </p:blipFill>
        <p:spPr>
          <a:xfrm>
            <a:off x="251520" y="1559127"/>
            <a:ext cx="8784976" cy="529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그리고 감사 기도를 드리세요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주님께서 주신 은총보다 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더 큰 은총은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</a:t>
            </a: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바로 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“</a:t>
            </a:r>
            <a:r>
              <a:rPr lang="ko-KR" altLang="en-US" sz="4400" b="1" dirty="0" smtClean="0">
                <a:solidFill>
                  <a:srgbClr val="FFFF00"/>
                </a:solidFill>
                <a:latin typeface="KT&amp;G 상상본문 M" pitchFamily="2" charset="-127"/>
                <a:ea typeface="KT&amp;G 상상본문 M" pitchFamily="2" charset="-127"/>
              </a:rPr>
              <a:t>감사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“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입니다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지금부터 침묵가운데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주님께 고백할 나의 잘못을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돌이켜 생각해 보세요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>
                <a:solidFill>
                  <a:srgbClr val="FFFF00"/>
                </a:solidFill>
                <a:latin typeface="KT&amp;G 상상본문 M" pitchFamily="2" charset="-127"/>
                <a:ea typeface="KT&amp;G 상상본문 M" pitchFamily="2" charset="-127"/>
              </a:rPr>
              <a:t>고백의 </a:t>
            </a:r>
            <a:r>
              <a:rPr lang="ko-KR" altLang="en-US" b="1" dirty="0" smtClean="0">
                <a:solidFill>
                  <a:srgbClr val="FFFF00"/>
                </a:solidFill>
                <a:latin typeface="KT&amp;G 상상본문 M" pitchFamily="2" charset="-127"/>
                <a:ea typeface="KT&amp;G 상상본문 M" pitchFamily="2" charset="-127"/>
              </a:rPr>
              <a:t>기도</a:t>
            </a:r>
            <a:endParaRPr lang="ko-KR" altLang="en-US" dirty="0">
              <a:solidFill>
                <a:srgbClr val="FFFF00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514202"/>
            <a:ext cx="8532440" cy="4997152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◎ 전능하신 하느님과 형제들에게 고백하오니</a:t>
            </a:r>
            <a:r>
              <a:rPr lang="en-US" altLang="ko-KR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,</a:t>
            </a:r>
          </a:p>
          <a:p>
            <a:pPr fontAlgn="base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   생각과 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말과 행위로 죄를 많이 지었으며</a:t>
            </a:r>
          </a:p>
          <a:p>
            <a:pPr fontAlgn="base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   자주 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의무를 소홀히 하였나이다</a:t>
            </a:r>
            <a:r>
              <a:rPr lang="en-US" altLang="ko-KR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fontAlgn="base">
              <a:buNone/>
            </a:pPr>
            <a:r>
              <a:rPr lang="en-US" altLang="ko-KR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  (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가슴을 치며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)</a:t>
            </a:r>
          </a:p>
          <a:p>
            <a:pPr fontAlgn="base">
              <a:buNone/>
            </a:pPr>
            <a:r>
              <a:rPr lang="en-US" altLang="ko-KR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 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제 탓이요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제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탓이요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저의 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큰 탓이옵니다</a:t>
            </a:r>
            <a:r>
              <a:rPr lang="en-US" altLang="ko-KR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fontAlgn="base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   그러므로 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간절히 바라오니</a:t>
            </a:r>
          </a:p>
          <a:p>
            <a:pPr fontAlgn="base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   평생 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동정이신 성모 마리아와</a:t>
            </a:r>
          </a:p>
          <a:p>
            <a:pPr fontAlgn="base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모든 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천사와 성인과 형제들은</a:t>
            </a:r>
          </a:p>
          <a:p>
            <a:pPr fontAlgn="base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저를 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위하여 하느님께 빌어주소서</a:t>
            </a:r>
            <a:r>
              <a:rPr lang="en-US" altLang="ko-KR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fontAlgn="base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전능하신 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하느님</a:t>
            </a:r>
            <a:r>
              <a:rPr lang="en-US" altLang="ko-KR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저희에게 자비를 베푸시어</a:t>
            </a:r>
          </a:p>
          <a:p>
            <a:pPr fontAlgn="base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죄를 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용서하시고</a:t>
            </a:r>
          </a:p>
          <a:p>
            <a:pPr fontAlgn="base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영원한 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생명으로 이끌어주소서</a:t>
            </a:r>
            <a:r>
              <a:rPr lang="en-US" altLang="ko-KR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◎ 아멘</a:t>
            </a:r>
            <a:r>
              <a:rPr lang="en-US" altLang="ko-KR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>
              <a:buNone/>
            </a:pP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fontAlgn="base"/>
            <a:r>
              <a:rPr lang="ko-KR" altLang="en-US" b="1" dirty="0" err="1">
                <a:solidFill>
                  <a:srgbClr val="FFFF00"/>
                </a:solidFill>
                <a:latin typeface="KT&amp;G 상상본문 M" pitchFamily="2" charset="-127"/>
                <a:ea typeface="KT&amp;G 상상본문 M" pitchFamily="2" charset="-127"/>
              </a:rPr>
              <a:t>통회의</a:t>
            </a:r>
            <a:r>
              <a:rPr lang="ko-KR" altLang="en-US" b="1" dirty="0">
                <a:solidFill>
                  <a:srgbClr val="FFFF00"/>
                </a:solidFill>
                <a:latin typeface="KT&amp;G 상상본문 M" pitchFamily="2" charset="-127"/>
                <a:ea typeface="KT&amp;G 상상본문 M" pitchFamily="2" charset="-127"/>
              </a:rPr>
              <a:t> 기도</a:t>
            </a:r>
            <a:endParaRPr lang="ko-KR" altLang="en-US" dirty="0">
              <a:solidFill>
                <a:srgbClr val="FFFF00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14202"/>
            <a:ext cx="8229600" cy="4997152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ko-KR" altLang="en-US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◎ 하느님</a:t>
            </a:r>
            <a:r>
              <a:rPr lang="en-US" altLang="ko-KR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, </a:t>
            </a:r>
            <a:r>
              <a:rPr lang="ko-KR" altLang="en-US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제가 </a:t>
            </a:r>
            <a:r>
              <a:rPr lang="ko-KR" altLang="en-US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죄를 지어</a:t>
            </a:r>
          </a:p>
          <a:p>
            <a:pPr fontAlgn="base">
              <a:buNone/>
            </a:pPr>
            <a:r>
              <a:rPr lang="en-US" altLang="ko-KR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참으로 </a:t>
            </a:r>
            <a:r>
              <a:rPr lang="ko-KR" altLang="en-US" sz="2700" dirty="0" err="1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사랑받으셔야</a:t>
            </a:r>
            <a:r>
              <a:rPr lang="ko-KR" altLang="en-US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할</a:t>
            </a:r>
          </a:p>
          <a:p>
            <a:pPr fontAlgn="base">
              <a:buNone/>
            </a:pPr>
            <a:r>
              <a:rPr lang="en-US" altLang="ko-KR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주님의 </a:t>
            </a:r>
            <a:r>
              <a:rPr lang="ko-KR" altLang="en-US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마음을 아프게 </a:t>
            </a:r>
            <a:r>
              <a:rPr lang="ko-KR" altLang="en-US" sz="2700" dirty="0" err="1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하였사오니</a:t>
            </a:r>
            <a:r>
              <a:rPr lang="en-US" altLang="ko-KR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,</a:t>
            </a:r>
            <a:endParaRPr lang="ko-KR" altLang="en-US" sz="2700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fontAlgn="base">
              <a:buNone/>
            </a:pPr>
            <a:r>
              <a:rPr lang="en-US" altLang="ko-KR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악을 </a:t>
            </a:r>
            <a:r>
              <a:rPr lang="ko-KR" altLang="en-US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저지르고 선을 소홀히 한 모든 잘못을</a:t>
            </a:r>
          </a:p>
          <a:p>
            <a:pPr fontAlgn="base">
              <a:buNone/>
            </a:pPr>
            <a:r>
              <a:rPr lang="en-US" altLang="ko-KR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진심으로 </a:t>
            </a:r>
            <a:r>
              <a:rPr lang="ko-KR" altLang="en-US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뉘우치나이다</a:t>
            </a:r>
            <a:r>
              <a:rPr lang="en-US" altLang="ko-KR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lang="ko-KR" altLang="en-US" sz="2700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fontAlgn="base">
              <a:buNone/>
            </a:pPr>
            <a:r>
              <a:rPr lang="en-US" altLang="ko-KR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또한 </a:t>
            </a:r>
            <a:r>
              <a:rPr lang="ko-KR" altLang="en-US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주님의 은총으로 속죄하고</a:t>
            </a:r>
          </a:p>
          <a:p>
            <a:pPr fontAlgn="base">
              <a:buNone/>
            </a:pPr>
            <a:r>
              <a:rPr lang="en-US" altLang="ko-KR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다시는 </a:t>
            </a:r>
            <a:r>
              <a:rPr lang="ko-KR" altLang="en-US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죄를 짓지 않으며</a:t>
            </a:r>
          </a:p>
          <a:p>
            <a:pPr fontAlgn="base">
              <a:buNone/>
            </a:pPr>
            <a:r>
              <a:rPr lang="en-US" altLang="ko-KR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죄지을 </a:t>
            </a:r>
            <a:r>
              <a:rPr lang="ko-KR" altLang="en-US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기회를 피하기로 굳게 다짐하오니</a:t>
            </a:r>
          </a:p>
          <a:p>
            <a:pPr fontAlgn="base">
              <a:buNone/>
            </a:pPr>
            <a:r>
              <a:rPr lang="en-US" altLang="ko-KR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우리 </a:t>
            </a:r>
            <a:r>
              <a:rPr lang="ko-KR" altLang="en-US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구세주 예수 그리스도의 수난 공로를 보시고</a:t>
            </a:r>
          </a:p>
          <a:p>
            <a:pPr fontAlgn="base">
              <a:buNone/>
            </a:pPr>
            <a:r>
              <a:rPr lang="en-US" altLang="ko-KR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	 </a:t>
            </a:r>
            <a:r>
              <a:rPr lang="ko-KR" altLang="en-US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저에게 </a:t>
            </a:r>
            <a:r>
              <a:rPr lang="ko-KR" altLang="en-US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자비를 베풀어주소서</a:t>
            </a:r>
            <a:r>
              <a:rPr lang="en-US" altLang="ko-KR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	 </a:t>
            </a:r>
            <a:r>
              <a:rPr lang="ko-KR" altLang="en-US" sz="2700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아멘</a:t>
            </a:r>
            <a:r>
              <a:rPr lang="en-US" altLang="ko-KR" sz="2700" dirty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 </a:t>
            </a:r>
            <a:endParaRPr lang="ko-KR" altLang="en-US" sz="2700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우리의 죄를 되돌아보기 전에 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참 하느님이시며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인간의 몸으로 이 세상에 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오셔서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우리를 위해 고난을 받으시고 죽임을 당하신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예수님이 어떤 분이신지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잠시 묵상해 보도록 합시다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26468"/>
            <a:ext cx="8229600" cy="4005064"/>
          </a:xfrm>
        </p:spPr>
        <p:txBody>
          <a:bodyPr/>
          <a:lstStyle/>
          <a:p>
            <a:pPr algn="ctr">
              <a:buNone/>
            </a:pPr>
            <a:r>
              <a:rPr lang="ko-KR" altLang="en-US" dirty="0" err="1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헬렌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켈러의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‘</a:t>
            </a:r>
            <a:r>
              <a:rPr lang="ko-KR" altLang="en-US" b="1" dirty="0" smtClean="0">
                <a:solidFill>
                  <a:srgbClr val="FFFF00"/>
                </a:solidFill>
                <a:latin typeface="KT&amp;G 상상본문 M" pitchFamily="2" charset="-127"/>
                <a:ea typeface="KT&amp;G 상상본문 M" pitchFamily="2" charset="-127"/>
              </a:rPr>
              <a:t>내가 사흘 동안 볼 수 있다면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’</a:t>
            </a: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이라는 책을 보면 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생활 가운데 우리가 감사해야 할 것이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얼마나 많은지를 깨우쳐 줍니다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2146" y="1268760"/>
            <a:ext cx="4042792" cy="4293096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“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내가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일 동안만이라도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볼 수 있다면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,</a:t>
            </a: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얼마나 좋을까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?”</a:t>
            </a: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endParaRPr lang="en-US" altLang="ko-KR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- </a:t>
            </a:r>
            <a:r>
              <a:rPr lang="ko-KR" altLang="en-US" dirty="0" err="1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헬렌</a:t>
            </a: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켈러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  <p:pic>
        <p:nvPicPr>
          <p:cNvPr id="4" name="그림 3" descr="1_kingknight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2626" y="692696"/>
            <a:ext cx="4125838" cy="528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95428"/>
            <a:ext cx="8229600" cy="2448271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만약 내가 사흘 간 볼 수 있다면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,</a:t>
            </a:r>
          </a:p>
          <a:p>
            <a:pPr algn="ctr">
              <a:buNone/>
            </a:pPr>
            <a:endParaRPr lang="en-US" altLang="ko-KR" sz="1600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첫날에는 나를 가르쳐준 선생님을 찾아가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그분의 얼굴을 보겠습니다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…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47180" y="2743699"/>
            <a:ext cx="7449641" cy="3997669"/>
            <a:chOff x="611560" y="2636912"/>
            <a:chExt cx="7449641" cy="3997669"/>
          </a:xfrm>
        </p:grpSpPr>
        <p:pic>
          <p:nvPicPr>
            <p:cNvPr id="4" name="그림 3" descr="121212_yblee101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1960" y="2636912"/>
              <a:ext cx="3849241" cy="39976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그림 4" descr="26140106_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2708920"/>
              <a:ext cx="2708729" cy="3816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36104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그리고 산으로 가서 아름다운 꽃과 풀과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  <p:pic>
        <p:nvPicPr>
          <p:cNvPr id="4" name="그림 3" descr="IMG_6940.jpg"/>
          <p:cNvPicPr>
            <a:picLocks noChangeAspect="1"/>
          </p:cNvPicPr>
          <p:nvPr/>
        </p:nvPicPr>
        <p:blipFill>
          <a:blip r:embed="rId2" cstate="print"/>
          <a:srcRect l="1176" t="1894" r="21650" b="10423"/>
          <a:stretch>
            <a:fillRect/>
          </a:stretch>
        </p:blipFill>
        <p:spPr>
          <a:xfrm>
            <a:off x="0" y="0"/>
            <a:ext cx="9144000" cy="599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e0024134_46ceabd755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빛나는 노을을 보고 싶습니다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4ab189eecd3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296143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둘째 날에는 새벽에 일찍 일어나</a:t>
            </a:r>
            <a:endParaRPr lang="en-US" altLang="ko-KR" dirty="0" smtClean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먼 동이 트는 모습을 보고 싶습니다</a:t>
            </a:r>
            <a:r>
              <a:rPr lang="en-US" altLang="ko-KR" dirty="0" smtClean="0">
                <a:solidFill>
                  <a:schemeClr val="bg1"/>
                </a:solidFill>
                <a:latin typeface="KT&amp;G 상상본문 M" pitchFamily="2" charset="-127"/>
                <a:ea typeface="KT&amp;G 상상본문 M" pitchFamily="2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KT&amp;G 상상본문 M" pitchFamily="2" charset="-127"/>
              <a:ea typeface="KT&amp;G 상상본문 M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343</Words>
  <Application>Microsoft Office PowerPoint</Application>
  <PresentationFormat>On-screen Show (4:3)</PresentationFormat>
  <Paragraphs>136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테마</vt:lpstr>
      <vt:lpstr>참회예절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고백의 기도</vt:lpstr>
      <vt:lpstr>통회의 기도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대림시기 양심성찰</dc:title>
  <dc:creator>김재민</dc:creator>
  <cp:lastModifiedBy>a</cp:lastModifiedBy>
  <cp:revision>22</cp:revision>
  <dcterms:created xsi:type="dcterms:W3CDTF">2012-12-14T14:47:42Z</dcterms:created>
  <dcterms:modified xsi:type="dcterms:W3CDTF">2014-04-02T15:56:58Z</dcterms:modified>
</cp:coreProperties>
</file>