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64" r:id="rId5"/>
    <p:sldId id="265" r:id="rId6"/>
    <p:sldId id="266" r:id="rId7"/>
    <p:sldId id="267" r:id="rId8"/>
    <p:sldId id="268" r:id="rId9"/>
    <p:sldId id="273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7" autoAdjust="0"/>
    <p:restoredTop sz="94660"/>
  </p:normalViewPr>
  <p:slideViewPr>
    <p:cSldViewPr showGuides="1">
      <p:cViewPr varScale="1">
        <p:scale>
          <a:sx n="78" d="100"/>
          <a:sy n="78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FCF1-CE8F-4B6B-A2D7-100A2493ED26}" type="datetimeFigureOut">
              <a:rPr lang="ko-KR" altLang="en-US" smtClean="0"/>
              <a:t>2012-11-15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ED1E-5E8E-460C-A82A-95C2DB762A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94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FCF1-CE8F-4B6B-A2D7-100A2493ED26}" type="datetimeFigureOut">
              <a:rPr lang="ko-KR" altLang="en-US" smtClean="0"/>
              <a:t>2012-11-15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ED1E-5E8E-460C-A82A-95C2DB762A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71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FCF1-CE8F-4B6B-A2D7-100A2493ED26}" type="datetimeFigureOut">
              <a:rPr lang="ko-KR" altLang="en-US" smtClean="0"/>
              <a:t>2012-11-15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ED1E-5E8E-460C-A82A-95C2DB762A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57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FCF1-CE8F-4B6B-A2D7-100A2493ED26}" type="datetimeFigureOut">
              <a:rPr lang="ko-KR" altLang="en-US" smtClean="0"/>
              <a:t>2012-11-15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ED1E-5E8E-460C-A82A-95C2DB762A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81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FCF1-CE8F-4B6B-A2D7-100A2493ED26}" type="datetimeFigureOut">
              <a:rPr lang="ko-KR" altLang="en-US" smtClean="0"/>
              <a:t>2012-11-15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ED1E-5E8E-460C-A82A-95C2DB762A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29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FCF1-CE8F-4B6B-A2D7-100A2493ED26}" type="datetimeFigureOut">
              <a:rPr lang="ko-KR" altLang="en-US" smtClean="0"/>
              <a:t>2012-11-15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ED1E-5E8E-460C-A82A-95C2DB762A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7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FCF1-CE8F-4B6B-A2D7-100A2493ED26}" type="datetimeFigureOut">
              <a:rPr lang="ko-KR" altLang="en-US" smtClean="0"/>
              <a:t>2012-11-15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ED1E-5E8E-460C-A82A-95C2DB762A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467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FCF1-CE8F-4B6B-A2D7-100A2493ED26}" type="datetimeFigureOut">
              <a:rPr lang="ko-KR" altLang="en-US" smtClean="0"/>
              <a:t>2012-11-15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ED1E-5E8E-460C-A82A-95C2DB762A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09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FCF1-CE8F-4B6B-A2D7-100A2493ED26}" type="datetimeFigureOut">
              <a:rPr lang="ko-KR" altLang="en-US" smtClean="0"/>
              <a:t>2012-11-15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ED1E-5E8E-460C-A82A-95C2DB762A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40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FCF1-CE8F-4B6B-A2D7-100A2493ED26}" type="datetimeFigureOut">
              <a:rPr lang="ko-KR" altLang="en-US" smtClean="0"/>
              <a:t>2012-11-15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ED1E-5E8E-460C-A82A-95C2DB762A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77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FCF1-CE8F-4B6B-A2D7-100A2493ED26}" type="datetimeFigureOut">
              <a:rPr lang="ko-KR" altLang="en-US" smtClean="0"/>
              <a:t>2012-11-15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ED1E-5E8E-460C-A82A-95C2DB762A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64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1FCF1-CE8F-4B6B-A2D7-100A2493ED26}" type="datetimeFigureOut">
              <a:rPr lang="ko-KR" altLang="en-US" smtClean="0"/>
              <a:t>2012-11-15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1ED1E-5E8E-460C-A82A-95C2DB762A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91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1수도회site업무\꿈나무\2012동영상수정본\PPT\위령성월\img1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26495" r="15166" b="12567"/>
          <a:stretch/>
        </p:blipFill>
        <p:spPr bwMode="auto">
          <a:xfrm rot="390863">
            <a:off x="1043819" y="3349854"/>
            <a:ext cx="5112568" cy="282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536" y="0"/>
            <a:ext cx="9152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ulti14\Desktop\위령성월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87" y="1484784"/>
            <a:ext cx="5684769" cy="25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2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t="31915"/>
          <a:stretch/>
        </p:blipFill>
        <p:spPr bwMode="auto">
          <a:xfrm>
            <a:off x="4860032" y="2736305"/>
            <a:ext cx="3951223" cy="3933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536" y="0"/>
            <a:ext cx="9152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8720" y="1556792"/>
            <a:ext cx="6271552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Wingdings" pitchFamily="2" charset="2"/>
              <a:buChar char="v"/>
            </a:pPr>
            <a:r>
              <a:rPr lang="ko-KR" altLang="en-US" sz="3600" b="1" dirty="0" err="1" smtClean="0">
                <a:latin typeface="헤움고인돌122" pitchFamily="18" charset="-127"/>
                <a:ea typeface="헤움고인돌122" pitchFamily="18" charset="-127"/>
              </a:rPr>
              <a:t>위령성월의</a:t>
            </a:r>
            <a:r>
              <a:rPr lang="ko-KR" altLang="en-US" sz="3600" b="1" dirty="0" smtClean="0">
                <a:latin typeface="헤움고인돌122" pitchFamily="18" charset="-127"/>
                <a:ea typeface="헤움고인돌122" pitchFamily="18" charset="-127"/>
              </a:rPr>
              <a:t> 의미와 기원</a:t>
            </a:r>
            <a:r>
              <a:rPr lang="en-US" altLang="ko-KR" sz="3600" b="1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600" b="1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>
                <a:latin typeface="헤움고인돌122" pitchFamily="18" charset="-127"/>
                <a:ea typeface="헤움고인돌122" pitchFamily="18" charset="-127"/>
              </a:rPr>
              <a:t>-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교회에서 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11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월에 지내는 </a:t>
            </a:r>
            <a:r>
              <a:rPr lang="ko-KR" altLang="en-US" sz="3200" dirty="0" err="1" smtClean="0">
                <a:latin typeface="헤움고인돌122" pitchFamily="18" charset="-127"/>
                <a:ea typeface="헤움고인돌122" pitchFamily="18" charset="-127"/>
              </a:rPr>
              <a:t>성월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-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돌아가신 </a:t>
            </a:r>
            <a:r>
              <a:rPr lang="ko-KR" altLang="en-US" sz="3200" dirty="0">
                <a:latin typeface="헤움고인돌122" pitchFamily="18" charset="-127"/>
                <a:ea typeface="헤움고인돌122" pitchFamily="18" charset="-127"/>
              </a:rPr>
              <a:t>분들의 영혼을 기억하며 기도하는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달</a:t>
            </a:r>
            <a:r>
              <a:rPr lang="en-US" altLang="ko-KR" sz="3200" dirty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200" dirty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- 11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월 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1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일부터 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8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일까지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 정성껏 묘지를 방문하고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 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세상을 </a:t>
            </a:r>
            <a:r>
              <a:rPr lang="ko-KR" altLang="en-US" sz="3600" dirty="0" smtClean="0">
                <a:latin typeface="헤움고인돌122" pitchFamily="18" charset="-127"/>
                <a:ea typeface="헤움고인돌122" pitchFamily="18" charset="-127"/>
              </a:rPr>
              <a:t>떠난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 이들을 위해 기도하면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 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연옥에 있는 이들에게 양도할 수 있는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 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전대사를 받을 수 있다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74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 t="1815" r="16156" b="12051"/>
          <a:stretch/>
        </p:blipFill>
        <p:spPr bwMode="auto">
          <a:xfrm flipH="1">
            <a:off x="4716016" y="3091338"/>
            <a:ext cx="3744416" cy="314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536" y="0"/>
            <a:ext cx="9152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9688" y="1124744"/>
            <a:ext cx="8292655" cy="2598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4000"/>
              </a:lnSpc>
              <a:buFont typeface="Wingdings" pitchFamily="2" charset="2"/>
              <a:buChar char="v"/>
            </a:pPr>
            <a:r>
              <a:rPr lang="ko-KR" altLang="en-US" sz="3600" b="1" dirty="0" smtClean="0">
                <a:latin typeface="헤움고인돌122" pitchFamily="18" charset="-127"/>
                <a:ea typeface="헤움고인돌122" pitchFamily="18" charset="-127"/>
              </a:rPr>
              <a:t>위령의 날</a:t>
            </a:r>
            <a:r>
              <a:rPr lang="en-US" altLang="ko-KR" sz="3600" b="1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600" b="1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- 11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월 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2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일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: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위령의 날</a:t>
            </a:r>
            <a:r>
              <a:rPr lang="en-US" altLang="ko-KR" sz="3200" b="1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200" b="1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- 998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년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,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 </a:t>
            </a:r>
            <a:r>
              <a:rPr lang="ko-KR" altLang="en-US" sz="3200" dirty="0" err="1" smtClean="0">
                <a:latin typeface="헤움고인돌122" pitchFamily="18" charset="-127"/>
                <a:ea typeface="헤움고인돌122" pitchFamily="18" charset="-127"/>
              </a:rPr>
              <a:t>클뤼니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 수도원의 </a:t>
            </a:r>
            <a:r>
              <a:rPr lang="ko-KR" altLang="en-US" sz="3200" dirty="0" err="1" smtClean="0">
                <a:latin typeface="헤움고인돌122" pitchFamily="18" charset="-127"/>
                <a:ea typeface="헤움고인돌122" pitchFamily="18" charset="-127"/>
              </a:rPr>
              <a:t>오딜로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 원장이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 ‘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모든 성인 </a:t>
            </a:r>
            <a:r>
              <a:rPr lang="ko-KR" altLang="en-US" sz="3200" dirty="0" err="1" smtClean="0">
                <a:latin typeface="헤움고인돌122" pitchFamily="18" charset="-127"/>
                <a:ea typeface="헤움고인돌122" pitchFamily="18" charset="-127"/>
              </a:rPr>
              <a:t>대축일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’(11/1)</a:t>
            </a:r>
            <a:b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 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다음 날에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죽은 자를 위해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  </a:t>
            </a:r>
            <a:r>
              <a:rPr lang="ko-KR" altLang="en-US" sz="3200" dirty="0" err="1" smtClean="0">
                <a:latin typeface="헤움고인돌122" pitchFamily="18" charset="-127"/>
                <a:ea typeface="헤움고인돌122" pitchFamily="18" charset="-127"/>
              </a:rPr>
              <a:t>성무일도를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 바친 것이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기원</a:t>
            </a:r>
            <a:endParaRPr lang="en-US" altLang="ko-KR" sz="3200" dirty="0" smtClean="0">
              <a:latin typeface="헤움고인돌122" pitchFamily="18" charset="-127"/>
              <a:ea typeface="헤움고인돌122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344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536" y="0"/>
            <a:ext cx="9152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204865"/>
            <a:ext cx="2446651" cy="37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1412776"/>
            <a:ext cx="5142755" cy="3085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4000"/>
              </a:lnSpc>
              <a:buFont typeface="Wingdings" pitchFamily="2" charset="2"/>
              <a:buChar char="v"/>
            </a:pPr>
            <a:r>
              <a:rPr lang="ko-KR" altLang="en-US" sz="3200" b="1" dirty="0" smtClean="0">
                <a:latin typeface="헤움고인돌122" pitchFamily="18" charset="-127"/>
                <a:ea typeface="헤움고인돌122" pitchFamily="18" charset="-127"/>
              </a:rPr>
              <a:t>위령의 날</a:t>
            </a:r>
            <a:r>
              <a:rPr lang="en-US" altLang="ko-KR" sz="3200" b="1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200" b="1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2800" dirty="0" smtClean="0">
                <a:latin typeface="헤움고인돌122" pitchFamily="18" charset="-127"/>
                <a:ea typeface="헤움고인돌122" pitchFamily="18" charset="-127"/>
              </a:rPr>
              <a:t>- </a:t>
            </a:r>
            <a:r>
              <a:rPr lang="ko-KR" altLang="en-US" sz="2800" dirty="0" smtClean="0">
                <a:latin typeface="헤움고인돌122" pitchFamily="18" charset="-127"/>
                <a:ea typeface="헤움고인돌122" pitchFamily="18" charset="-127"/>
              </a:rPr>
              <a:t>사제는 자주색</a:t>
            </a:r>
            <a:r>
              <a:rPr lang="en-US" altLang="ko-KR" sz="2800" dirty="0" smtClean="0">
                <a:latin typeface="헤움고인돌122" pitchFamily="18" charset="-127"/>
                <a:ea typeface="헤움고인돌122" pitchFamily="18" charset="-127"/>
              </a:rPr>
              <a:t>(</a:t>
            </a:r>
            <a:r>
              <a:rPr lang="ko-KR" altLang="en-US" sz="2800" dirty="0" smtClean="0">
                <a:latin typeface="헤움고인돌122" pitchFamily="18" charset="-127"/>
                <a:ea typeface="헤움고인돌122" pitchFamily="18" charset="-127"/>
              </a:rPr>
              <a:t>또는 검은색</a:t>
            </a:r>
            <a:r>
              <a:rPr lang="en-US" altLang="ko-KR" sz="2800" dirty="0" smtClean="0">
                <a:latin typeface="헤움고인돌122" pitchFamily="18" charset="-127"/>
                <a:ea typeface="헤움고인돌122" pitchFamily="18" charset="-127"/>
              </a:rPr>
              <a:t>) </a:t>
            </a:r>
            <a:r>
              <a:rPr lang="ko-KR" altLang="en-US" sz="2800" dirty="0" smtClean="0">
                <a:latin typeface="헤움고인돌122" pitchFamily="18" charset="-127"/>
                <a:ea typeface="헤움고인돌122" pitchFamily="18" charset="-127"/>
              </a:rPr>
              <a:t>제의를 입는다</a:t>
            </a:r>
            <a:r>
              <a:rPr lang="en-US" altLang="ko-KR" sz="2800" dirty="0" smtClean="0">
                <a:latin typeface="헤움고인돌122" pitchFamily="18" charset="-127"/>
                <a:ea typeface="헤움고인돌122" pitchFamily="18" charset="-127"/>
              </a:rPr>
              <a:t>.</a:t>
            </a:r>
            <a:r>
              <a:rPr lang="en-US" altLang="ko-KR" sz="2800" dirty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2800" dirty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2800" dirty="0" smtClean="0">
                <a:latin typeface="헤움고인돌122" pitchFamily="18" charset="-127"/>
                <a:ea typeface="헤움고인돌122" pitchFamily="18" charset="-127"/>
              </a:rPr>
              <a:t>- 3</a:t>
            </a:r>
            <a:r>
              <a:rPr lang="ko-KR" altLang="en-US" sz="2800" dirty="0" smtClean="0">
                <a:latin typeface="헤움고인돌122" pitchFamily="18" charset="-127"/>
                <a:ea typeface="헤움고인돌122" pitchFamily="18" charset="-127"/>
              </a:rPr>
              <a:t>대의 미사를 봉헌할 수 있다</a:t>
            </a:r>
            <a:r>
              <a:rPr lang="en-US" altLang="ko-KR" sz="2800" dirty="0" smtClean="0">
                <a:latin typeface="헤움고인돌122" pitchFamily="18" charset="-127"/>
                <a:ea typeface="헤움고인돌122" pitchFamily="18" charset="-127"/>
              </a:rPr>
              <a:t>.</a:t>
            </a:r>
            <a:br>
              <a:rPr lang="en-US" altLang="ko-KR" sz="28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2400" dirty="0" smtClean="0">
                <a:latin typeface="헤움고인돌122" pitchFamily="18" charset="-127"/>
                <a:ea typeface="헤움고인돌122" pitchFamily="18" charset="-127"/>
              </a:rPr>
              <a:t>  </a:t>
            </a:r>
            <a:r>
              <a:rPr lang="ko-KR" altLang="en-US" sz="2400" dirty="0" smtClean="0">
                <a:latin typeface="헤움고인돌122" pitchFamily="18" charset="-127"/>
                <a:ea typeface="헤움고인돌122" pitchFamily="18" charset="-127"/>
              </a:rPr>
              <a:t>① 모든 연옥영혼을 위하여</a:t>
            </a:r>
            <a:r>
              <a:rPr lang="en-US" altLang="ko-KR" sz="24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24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2400" dirty="0" smtClean="0">
                <a:latin typeface="헤움고인돌122" pitchFamily="18" charset="-127"/>
                <a:ea typeface="헤움고인돌122" pitchFamily="18" charset="-127"/>
              </a:rPr>
              <a:t>  </a:t>
            </a:r>
            <a:r>
              <a:rPr lang="ko-KR" altLang="en-US" sz="2400" dirty="0" smtClean="0">
                <a:latin typeface="헤움고인돌122" pitchFamily="18" charset="-127"/>
                <a:ea typeface="헤움고인돌122" pitchFamily="18" charset="-127"/>
              </a:rPr>
              <a:t>② 교황의 지향에 따라</a:t>
            </a:r>
            <a:r>
              <a:rPr lang="en-US" altLang="ko-KR" sz="2400" dirty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2400" dirty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2400" dirty="0" smtClean="0">
                <a:latin typeface="헤움고인돌122" pitchFamily="18" charset="-127"/>
                <a:ea typeface="헤움고인돌122" pitchFamily="18" charset="-127"/>
              </a:rPr>
              <a:t>  </a:t>
            </a:r>
            <a:r>
              <a:rPr lang="ko-KR" altLang="en-US" sz="2400" dirty="0" smtClean="0">
                <a:latin typeface="헤움고인돌122" pitchFamily="18" charset="-127"/>
                <a:ea typeface="헤움고인돌122" pitchFamily="18" charset="-127"/>
              </a:rPr>
              <a:t>③ 사제의 지향에 따라</a:t>
            </a:r>
            <a:endParaRPr lang="en-US" altLang="ko-KR" sz="2400" dirty="0" smtClean="0">
              <a:latin typeface="헤움고인돌122" pitchFamily="18" charset="-127"/>
              <a:ea typeface="헤움고인돌122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2587" y="2497552"/>
            <a:ext cx="192389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0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t="8727" r="464" b="36907"/>
          <a:stretch/>
        </p:blipFill>
        <p:spPr bwMode="auto">
          <a:xfrm>
            <a:off x="5327374" y="476672"/>
            <a:ext cx="3349082" cy="3866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536" y="0"/>
            <a:ext cx="9152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1268760"/>
            <a:ext cx="6072496" cy="3683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4000"/>
              </a:lnSpc>
              <a:buFont typeface="Wingdings" pitchFamily="2" charset="2"/>
              <a:buChar char="v"/>
            </a:pPr>
            <a:r>
              <a:rPr lang="ko-KR" altLang="en-US" sz="4400" b="1" dirty="0" smtClean="0">
                <a:latin typeface="헤움고인돌122" pitchFamily="18" charset="-127"/>
                <a:ea typeface="헤움고인돌122" pitchFamily="18" charset="-127"/>
              </a:rPr>
              <a:t>죽은 이를 위한 기도</a:t>
            </a:r>
            <a:r>
              <a:rPr lang="en-US" altLang="ko-KR" sz="4400" b="1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4400" b="1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4000" dirty="0" smtClean="0">
                <a:latin typeface="헤움고인돌122" pitchFamily="18" charset="-127"/>
                <a:ea typeface="헤움고인돌122" pitchFamily="18" charset="-127"/>
              </a:rPr>
              <a:t>- </a:t>
            </a:r>
            <a:r>
              <a:rPr lang="ko-KR" altLang="en-US" sz="4000" dirty="0" smtClean="0">
                <a:latin typeface="헤움고인돌122" pitchFamily="18" charset="-127"/>
                <a:ea typeface="헤움고인돌122" pitchFamily="18" charset="-127"/>
              </a:rPr>
              <a:t>사도신경의 </a:t>
            </a:r>
            <a:r>
              <a:rPr lang="ko-KR" altLang="en-US" sz="4000" dirty="0" err="1" smtClean="0">
                <a:latin typeface="헤움고인돌122" pitchFamily="18" charset="-127"/>
                <a:ea typeface="헤움고인돌122" pitchFamily="18" charset="-127"/>
              </a:rPr>
              <a:t>성인통공</a:t>
            </a:r>
            <a:r>
              <a:rPr lang="ko-KR" altLang="en-US" sz="4000" dirty="0" smtClean="0">
                <a:latin typeface="헤움고인돌122" pitchFamily="18" charset="-127"/>
                <a:ea typeface="헤움고인돌122" pitchFamily="18" charset="-127"/>
              </a:rPr>
              <a:t> 교리</a:t>
            </a:r>
            <a:r>
              <a:rPr lang="en-US" altLang="ko-KR" sz="40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40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600" dirty="0" smtClean="0">
                <a:latin typeface="헤움고인돌122" pitchFamily="18" charset="-127"/>
                <a:ea typeface="헤움고인돌122" pitchFamily="18" charset="-127"/>
              </a:rPr>
              <a:t>: “</a:t>
            </a:r>
            <a:r>
              <a:rPr lang="ko-KR" altLang="en-US" sz="3600" dirty="0" smtClean="0">
                <a:latin typeface="헤움고인돌122" pitchFamily="18" charset="-127"/>
                <a:ea typeface="헤움고인돌122" pitchFamily="18" charset="-127"/>
              </a:rPr>
              <a:t>모든 성인의 </a:t>
            </a:r>
            <a:r>
              <a:rPr lang="ko-KR" altLang="en-US" sz="3600" dirty="0" err="1" smtClean="0">
                <a:latin typeface="헤움고인돌122" pitchFamily="18" charset="-127"/>
                <a:ea typeface="헤움고인돌122" pitchFamily="18" charset="-127"/>
              </a:rPr>
              <a:t>통공을</a:t>
            </a:r>
            <a:r>
              <a:rPr lang="ko-KR" altLang="en-US" sz="3600" dirty="0" smtClean="0">
                <a:latin typeface="헤움고인돌122" pitchFamily="18" charset="-127"/>
                <a:ea typeface="헤움고인돌122" pitchFamily="18" charset="-127"/>
              </a:rPr>
              <a:t> 믿으며</a:t>
            </a:r>
            <a:r>
              <a:rPr lang="en-US" altLang="ko-KR" sz="3600" dirty="0" smtClean="0">
                <a:latin typeface="헤움고인돌122" pitchFamily="18" charset="-127"/>
                <a:ea typeface="헤움고인돌122" pitchFamily="18" charset="-127"/>
              </a:rPr>
              <a:t>”</a:t>
            </a:r>
            <a:br>
              <a:rPr lang="en-US" altLang="ko-KR" sz="36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600" dirty="0" smtClean="0">
                <a:latin typeface="헤움고인돌122" pitchFamily="18" charset="-127"/>
                <a:ea typeface="헤움고인돌122" pitchFamily="18" charset="-127"/>
              </a:rPr>
              <a:t>: </a:t>
            </a:r>
            <a:r>
              <a:rPr lang="ko-KR" altLang="en-US" sz="3600" dirty="0" smtClean="0">
                <a:latin typeface="헤움고인돌122" pitchFamily="18" charset="-127"/>
                <a:ea typeface="헤움고인돌122" pitchFamily="18" charset="-127"/>
              </a:rPr>
              <a:t>현세와 천국과 연옥에 있는</a:t>
            </a:r>
            <a:r>
              <a:rPr lang="en-US" altLang="ko-KR" sz="36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6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ko-KR" altLang="en-US" sz="3600" dirty="0" smtClean="0">
                <a:latin typeface="헤움고인돌122" pitchFamily="18" charset="-127"/>
                <a:ea typeface="헤움고인돌122" pitchFamily="18" charset="-127"/>
              </a:rPr>
              <a:t>교회 공동체 구성원은 모두</a:t>
            </a:r>
            <a:r>
              <a:rPr lang="en-US" altLang="ko-KR" sz="36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6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ko-KR" altLang="en-US" sz="3600" dirty="0" smtClean="0">
                <a:latin typeface="헤움고인돌122" pitchFamily="18" charset="-127"/>
                <a:ea typeface="헤움고인돌122" pitchFamily="18" charset="-127"/>
              </a:rPr>
              <a:t>그리스도의 한 형제로서 </a:t>
            </a:r>
            <a:r>
              <a:rPr lang="en-US" altLang="ko-KR" sz="3600" dirty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600" dirty="0">
                <a:latin typeface="헤움고인돌122" pitchFamily="18" charset="-127"/>
                <a:ea typeface="헤움고인돌122" pitchFamily="18" charset="-127"/>
              </a:rPr>
            </a:br>
            <a:r>
              <a:rPr lang="ko-KR" altLang="en-US" sz="3600" dirty="0" smtClean="0">
                <a:latin typeface="헤움고인돌122" pitchFamily="18" charset="-127"/>
                <a:ea typeface="헤움고인돌122" pitchFamily="18" charset="-127"/>
              </a:rPr>
              <a:t>기도와 희생과 선행으로 서로 도울 수 있다</a:t>
            </a:r>
            <a:r>
              <a:rPr lang="en-US" altLang="ko-KR" sz="3600" dirty="0" smtClean="0">
                <a:latin typeface="헤움고인돌122" pitchFamily="18" charset="-127"/>
                <a:ea typeface="헤움고인돌122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06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14097" r="7596" b="6272"/>
          <a:stretch/>
        </p:blipFill>
        <p:spPr bwMode="auto">
          <a:xfrm>
            <a:off x="5292080" y="3231612"/>
            <a:ext cx="3672408" cy="31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536" y="0"/>
            <a:ext cx="9152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1268760"/>
            <a:ext cx="7818166" cy="4120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4000"/>
              </a:lnSpc>
              <a:buFont typeface="Wingdings" pitchFamily="2" charset="2"/>
              <a:buChar char="v"/>
            </a:pPr>
            <a:r>
              <a:rPr lang="ko-KR" altLang="en-US" sz="3600" b="1" dirty="0" smtClean="0">
                <a:latin typeface="헤움고인돌122" pitchFamily="18" charset="-127"/>
                <a:ea typeface="헤움고인돌122" pitchFamily="18" charset="-127"/>
              </a:rPr>
              <a:t>연옥 교리</a:t>
            </a:r>
            <a:r>
              <a:rPr lang="en-US" altLang="ko-KR" sz="3600" b="1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600" b="1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- </a:t>
            </a:r>
            <a:r>
              <a:rPr lang="en-US" altLang="ko-KR" sz="3200" dirty="0">
                <a:latin typeface="헤움고인돌122" pitchFamily="18" charset="-127"/>
                <a:ea typeface="헤움고인돌122" pitchFamily="18" charset="-127"/>
              </a:rPr>
              <a:t>1336</a:t>
            </a:r>
            <a:r>
              <a:rPr lang="ko-KR" altLang="en-US" sz="3200" dirty="0">
                <a:latin typeface="헤움고인돌122" pitchFamily="18" charset="-127"/>
                <a:ea typeface="헤움고인돌122" pitchFamily="18" charset="-127"/>
              </a:rPr>
              <a:t>년 교황 </a:t>
            </a:r>
            <a:r>
              <a:rPr lang="ko-KR" altLang="en-US" sz="3200" dirty="0" err="1">
                <a:latin typeface="헤움고인돌122" pitchFamily="18" charset="-127"/>
                <a:ea typeface="헤움고인돌122" pitchFamily="18" charset="-127"/>
              </a:rPr>
              <a:t>베네딕도</a:t>
            </a:r>
            <a:r>
              <a:rPr lang="ko-KR" altLang="en-US" sz="3200" dirty="0">
                <a:latin typeface="헤움고인돌122" pitchFamily="18" charset="-127"/>
                <a:ea typeface="헤움고인돌122" pitchFamily="18" charset="-127"/>
              </a:rPr>
              <a:t> </a:t>
            </a:r>
            <a:r>
              <a:rPr lang="en-US" altLang="ko-KR" sz="3200" dirty="0">
                <a:latin typeface="헤움고인돌122" pitchFamily="18" charset="-127"/>
                <a:ea typeface="헤움고인돌122" pitchFamily="18" charset="-127"/>
              </a:rPr>
              <a:t>12</a:t>
            </a:r>
            <a:r>
              <a:rPr lang="ko-KR" altLang="en-US" sz="3200" dirty="0">
                <a:latin typeface="헤움고인돌122" pitchFamily="18" charset="-127"/>
                <a:ea typeface="헤움고인돌122" pitchFamily="18" charset="-127"/>
              </a:rPr>
              <a:t>세에 의해 믿을 교리로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선포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-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죽은 뒤에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하느님 앞에 나아가는 데에 장애가 되는 모든 것을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 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연옥에서 씻는다는 교회 전통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-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성 </a:t>
            </a:r>
            <a:r>
              <a:rPr lang="ko-KR" altLang="en-US" sz="3200" dirty="0" err="1" smtClean="0">
                <a:latin typeface="헤움고인돌122" pitchFamily="18" charset="-127"/>
                <a:ea typeface="헤움고인돌122" pitchFamily="18" charset="-127"/>
              </a:rPr>
              <a:t>아우구스티노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2800" dirty="0" smtClean="0">
                <a:latin typeface="헤움고인돌122" pitchFamily="18" charset="-127"/>
                <a:ea typeface="헤움고인돌122" pitchFamily="18" charset="-127"/>
              </a:rPr>
              <a:t>: </a:t>
            </a:r>
            <a:r>
              <a:rPr lang="ko-KR" altLang="en-US" sz="2800" dirty="0">
                <a:latin typeface="헤움고인돌122" pitchFamily="18" charset="-127"/>
                <a:ea typeface="헤움고인돌122" pitchFamily="18" charset="-127"/>
              </a:rPr>
              <a:t>죽은 </a:t>
            </a:r>
            <a:r>
              <a:rPr lang="ko-KR" altLang="en-US" sz="2800" dirty="0" smtClean="0">
                <a:latin typeface="헤움고인돌122" pitchFamily="18" charset="-127"/>
                <a:ea typeface="헤움고인돌122" pitchFamily="18" charset="-127"/>
              </a:rPr>
              <a:t>후 </a:t>
            </a:r>
            <a:r>
              <a:rPr lang="ko-KR" altLang="en-US" sz="2800" dirty="0">
                <a:latin typeface="헤움고인돌122" pitchFamily="18" charset="-127"/>
                <a:ea typeface="헤움고인돌122" pitchFamily="18" charset="-127"/>
              </a:rPr>
              <a:t>정화의 불을 당하지 </a:t>
            </a:r>
            <a:r>
              <a:rPr lang="ko-KR" altLang="en-US" sz="2800" dirty="0" smtClean="0">
                <a:latin typeface="헤움고인돌122" pitchFamily="18" charset="-127"/>
                <a:ea typeface="헤움고인돌122" pitchFamily="18" charset="-127"/>
              </a:rPr>
              <a:t>않도록</a:t>
            </a:r>
            <a:r>
              <a:rPr lang="en-US" altLang="ko-KR" sz="2800" dirty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2800" dirty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2800" dirty="0" smtClean="0">
                <a:latin typeface="헤움고인돌122" pitchFamily="18" charset="-127"/>
                <a:ea typeface="헤움고인돌122" pitchFamily="18" charset="-127"/>
              </a:rPr>
              <a:t>  </a:t>
            </a:r>
            <a:r>
              <a:rPr lang="ko-KR" altLang="en-US" sz="2800" dirty="0" smtClean="0">
                <a:latin typeface="헤움고인돌122" pitchFamily="18" charset="-127"/>
                <a:ea typeface="헤움고인돌122" pitchFamily="18" charset="-127"/>
              </a:rPr>
              <a:t>현세에서 </a:t>
            </a:r>
            <a:r>
              <a:rPr lang="ko-KR" altLang="en-US" sz="2800" dirty="0">
                <a:latin typeface="헤움고인돌122" pitchFamily="18" charset="-127"/>
                <a:ea typeface="헤움고인돌122" pitchFamily="18" charset="-127"/>
              </a:rPr>
              <a:t>자신을 정화하여 </a:t>
            </a:r>
            <a:r>
              <a:rPr lang="ko-KR" altLang="en-US" sz="2800" dirty="0" smtClean="0">
                <a:latin typeface="헤움고인돌122" pitchFamily="18" charset="-127"/>
                <a:ea typeface="헤움고인돌122" pitchFamily="18" charset="-127"/>
              </a:rPr>
              <a:t>주시길</a:t>
            </a:r>
            <a:r>
              <a:rPr lang="en-US" altLang="ko-KR" sz="28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28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2800" dirty="0" smtClean="0">
                <a:latin typeface="헤움고인돌122" pitchFamily="18" charset="-127"/>
                <a:ea typeface="헤움고인돌122" pitchFamily="18" charset="-127"/>
              </a:rPr>
              <a:t>  </a:t>
            </a:r>
            <a:r>
              <a:rPr lang="ko-KR" altLang="en-US" sz="2800" dirty="0" smtClean="0">
                <a:latin typeface="헤움고인돌122" pitchFamily="18" charset="-127"/>
                <a:ea typeface="헤움고인돌122" pitchFamily="18" charset="-127"/>
              </a:rPr>
              <a:t>하느님께 </a:t>
            </a:r>
            <a:r>
              <a:rPr lang="ko-KR" altLang="en-US" sz="2800" dirty="0" smtClean="0">
                <a:latin typeface="헤움고인돌122" pitchFamily="18" charset="-127"/>
                <a:ea typeface="헤움고인돌122" pitchFamily="18" charset="-127"/>
              </a:rPr>
              <a:t>간청</a:t>
            </a:r>
            <a:endParaRPr lang="en-US" altLang="ko-KR" sz="2800" dirty="0" smtClean="0">
              <a:latin typeface="헤움고인돌122" pitchFamily="18" charset="-127"/>
              <a:ea typeface="헤움고인돌122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93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932040" y="3284984"/>
            <a:ext cx="3955549" cy="3503489"/>
            <a:chOff x="4932040" y="3284984"/>
            <a:chExt cx="3955549" cy="350348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5" t="66121" r="36537" b="1508"/>
            <a:stretch/>
          </p:blipFill>
          <p:spPr bwMode="auto">
            <a:xfrm flipH="1">
              <a:off x="4932040" y="3284984"/>
              <a:ext cx="3955549" cy="3503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D:\1수도회site업무\꿈나무\2012동영상수정본\PPT\위령성월\img14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7" t="13466" r="28668" b="1486"/>
            <a:stretch/>
          </p:blipFill>
          <p:spPr bwMode="auto">
            <a:xfrm>
              <a:off x="5364088" y="4442700"/>
              <a:ext cx="893810" cy="930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4319"/>
            <a:ext cx="9152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1268760"/>
            <a:ext cx="7433445" cy="3624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4000"/>
              </a:lnSpc>
              <a:buFont typeface="Wingdings" pitchFamily="2" charset="2"/>
              <a:buChar char="v"/>
            </a:pPr>
            <a:r>
              <a:rPr lang="ko-KR" altLang="en-US" sz="4000" b="1" dirty="0" smtClean="0">
                <a:latin typeface="헤움고인돌122" pitchFamily="18" charset="-127"/>
                <a:ea typeface="헤움고인돌122" pitchFamily="18" charset="-127"/>
              </a:rPr>
              <a:t>오늘날 연옥의 의미</a:t>
            </a:r>
            <a:r>
              <a:rPr lang="en-US" altLang="ko-KR" sz="4000" b="1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4000" b="1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600" dirty="0" smtClean="0">
                <a:latin typeface="헤움고인돌122" pitchFamily="18" charset="-127"/>
                <a:ea typeface="헤움고인돌122" pitchFamily="18" charset="-127"/>
              </a:rPr>
              <a:t>- </a:t>
            </a:r>
            <a:r>
              <a:rPr lang="ko-KR" altLang="en-US" sz="3600" dirty="0" smtClean="0">
                <a:latin typeface="헤움고인돌122" pitchFamily="18" charset="-127"/>
                <a:ea typeface="헤움고인돌122" pitchFamily="18" charset="-127"/>
              </a:rPr>
              <a:t>하느님과 만나는 상태 이며 정화의 과정</a:t>
            </a:r>
            <a:r>
              <a:rPr lang="en-US" altLang="ko-KR" sz="3600" dirty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600" dirty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600" dirty="0" smtClean="0">
                <a:latin typeface="헤움고인돌122" pitchFamily="18" charset="-127"/>
                <a:ea typeface="헤움고인돌122" pitchFamily="18" charset="-127"/>
              </a:rPr>
              <a:t>- </a:t>
            </a:r>
            <a:r>
              <a:rPr lang="ko-KR" altLang="en-US" sz="3600" dirty="0" smtClean="0">
                <a:latin typeface="헤움고인돌122" pitchFamily="18" charset="-127"/>
                <a:ea typeface="헤움고인돌122" pitchFamily="18" charset="-127"/>
              </a:rPr>
              <a:t>독일의 신학자 </a:t>
            </a:r>
            <a:r>
              <a:rPr lang="ko-KR" altLang="en-US" sz="3600" dirty="0" err="1" smtClean="0">
                <a:latin typeface="헤움고인돌122" pitchFamily="18" charset="-127"/>
                <a:ea typeface="헤움고인돌122" pitchFamily="18" charset="-127"/>
              </a:rPr>
              <a:t>칼라너</a:t>
            </a:r>
            <a:r>
              <a:rPr lang="en-US" altLang="ko-KR" sz="36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6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: “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인간은 회개하더라도 지금까지 </a:t>
            </a:r>
            <a:r>
              <a:rPr lang="ko-KR" altLang="en-US" sz="3200" dirty="0">
                <a:latin typeface="헤움고인돌122" pitchFamily="18" charset="-127"/>
                <a:ea typeface="헤움고인돌122" pitchFamily="18" charset="-127"/>
              </a:rPr>
              <a:t>저지른 죄악과 그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결과는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간단히 </a:t>
            </a:r>
            <a:r>
              <a:rPr lang="ko-KR" altLang="en-US" sz="3200" dirty="0">
                <a:latin typeface="헤움고인돌122" pitchFamily="18" charset="-127"/>
                <a:ea typeface="헤움고인돌122" pitchFamily="18" charset="-127"/>
              </a:rPr>
              <a:t>없어지지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않으므로 현세에서 미리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매 </a:t>
            </a:r>
            <a:r>
              <a:rPr lang="ko-KR" altLang="en-US" sz="3200" dirty="0">
                <a:latin typeface="헤움고인돌122" pitchFamily="18" charset="-127"/>
                <a:ea typeface="헤움고인돌122" pitchFamily="18" charset="-127"/>
              </a:rPr>
              <a:t>순간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노력하여 본래의 모습대로 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/>
            </a:r>
            <a:b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</a:b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자신을 </a:t>
            </a:r>
            <a:r>
              <a:rPr lang="ko-KR" altLang="en-US" sz="3200" dirty="0">
                <a:latin typeface="헤움고인돌122" pitchFamily="18" charset="-127"/>
                <a:ea typeface="헤움고인돌122" pitchFamily="18" charset="-127"/>
              </a:rPr>
              <a:t>회복시켜야 </a:t>
            </a:r>
            <a:r>
              <a:rPr lang="ko-KR" altLang="en-US" sz="3200" dirty="0" smtClean="0">
                <a:latin typeface="헤움고인돌122" pitchFamily="18" charset="-127"/>
                <a:ea typeface="헤움고인돌122" pitchFamily="18" charset="-127"/>
              </a:rPr>
              <a:t>한다</a:t>
            </a:r>
            <a:r>
              <a:rPr lang="en-US" altLang="ko-KR" sz="3200" dirty="0" smtClean="0">
                <a:latin typeface="헤움고인돌122" pitchFamily="18" charset="-127"/>
                <a:ea typeface="헤움고인돌122" pitchFamily="18" charset="-127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994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1수도회site업무\꿈나무\2012동영상수정본\PPT\위령성월\img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52" y="1196752"/>
            <a:ext cx="38119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536" y="0"/>
            <a:ext cx="9152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6576" y="1700808"/>
            <a:ext cx="691276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Wingdings" pitchFamily="2" charset="2"/>
              <a:buChar char="v"/>
            </a:pPr>
            <a:r>
              <a:rPr lang="ko-KR" altLang="en-US" sz="4400" b="1" dirty="0" err="1" smtClean="0">
                <a:latin typeface="헤움고인돌122" pitchFamily="18" charset="-127"/>
                <a:ea typeface="헤움고인돌122" pitchFamily="18" charset="-127"/>
              </a:rPr>
              <a:t>위령성월을</a:t>
            </a:r>
            <a:r>
              <a:rPr lang="ko-KR" altLang="en-US" sz="4400" b="1" dirty="0" smtClean="0">
                <a:latin typeface="헤움고인돌122" pitchFamily="18" charset="-127"/>
                <a:ea typeface="헤움고인돌122" pitchFamily="18" charset="-127"/>
              </a:rPr>
              <a:t> 보내는 </a:t>
            </a:r>
            <a:r>
              <a:rPr lang="ko-KR" altLang="en-US" sz="4400" b="1" dirty="0" smtClean="0">
                <a:latin typeface="헤움고인돌122" pitchFamily="18" charset="-127"/>
                <a:ea typeface="헤움고인돌122" pitchFamily="18" charset="-127"/>
              </a:rPr>
              <a:t>그리스도인</a:t>
            </a:r>
            <a:endParaRPr lang="en-US" altLang="ko-KR" sz="4400" b="1" dirty="0" smtClean="0">
              <a:latin typeface="헤움고인돌122" pitchFamily="18" charset="-127"/>
              <a:ea typeface="헤움고인돌122" pitchFamily="18" charset="-127"/>
            </a:endParaRPr>
          </a:p>
          <a:p>
            <a:pPr>
              <a:lnSpc>
                <a:spcPts val="4000"/>
              </a:lnSpc>
            </a:pPr>
            <a:endParaRPr lang="en-US" altLang="ko-KR" sz="3600" dirty="0" smtClean="0">
              <a:latin typeface="헤움고인돌122" pitchFamily="18" charset="-127"/>
              <a:ea typeface="헤움고인돌122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7608" y="2274838"/>
            <a:ext cx="691276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 smtClean="0">
                <a:solidFill>
                  <a:srgbClr val="FF0000"/>
                </a:solidFill>
                <a:latin typeface="헤움고인돌122" pitchFamily="18" charset="-127"/>
                <a:ea typeface="헤움고인돌122" pitchFamily="18" charset="-127"/>
              </a:rPr>
              <a:t> </a:t>
            </a:r>
            <a:r>
              <a:rPr lang="ko-KR" altLang="en-US" sz="4000" dirty="0" smtClean="0">
                <a:solidFill>
                  <a:srgbClr val="FF0000"/>
                </a:solidFill>
                <a:latin typeface="헤움고인돌122" pitchFamily="18" charset="-127"/>
                <a:ea typeface="헤움고인돌122" pitchFamily="18" charset="-127"/>
              </a:rPr>
              <a:t>예수님의 </a:t>
            </a:r>
            <a:r>
              <a:rPr lang="ko-KR" altLang="en-US" sz="4000" dirty="0" smtClean="0">
                <a:solidFill>
                  <a:srgbClr val="FF0000"/>
                </a:solidFill>
                <a:latin typeface="헤움고인돌122" pitchFamily="18" charset="-127"/>
                <a:ea typeface="헤움고인돌122" pitchFamily="18" charset="-127"/>
              </a:rPr>
              <a:t>새 </a:t>
            </a:r>
            <a:r>
              <a:rPr lang="ko-KR" altLang="en-US" sz="4000" dirty="0" smtClean="0">
                <a:solidFill>
                  <a:srgbClr val="FF0000"/>
                </a:solidFill>
                <a:latin typeface="헤움고인돌122" pitchFamily="18" charset="-127"/>
                <a:ea typeface="헤움고인돌122" pitchFamily="18" charset="-127"/>
              </a:rPr>
              <a:t>계명을 살자</a:t>
            </a:r>
            <a:r>
              <a:rPr lang="en-US" altLang="ko-KR" sz="4000" dirty="0">
                <a:solidFill>
                  <a:srgbClr val="FF0000"/>
                </a:solidFill>
                <a:latin typeface="헤움고인돌122" pitchFamily="18" charset="-127"/>
                <a:ea typeface="헤움고인돌122" pitchFamily="18" charset="-127"/>
              </a:rPr>
              <a:t>.</a:t>
            </a:r>
            <a:endParaRPr lang="en-US" altLang="ko-KR" sz="3600" dirty="0" smtClean="0">
              <a:latin typeface="헤움고인돌122" pitchFamily="18" charset="-127"/>
              <a:ea typeface="헤움고인돌122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136632" y="3045440"/>
            <a:ext cx="6082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3200" dirty="0">
                <a:latin typeface="헤움고인돌122" pitchFamily="18" charset="-127"/>
                <a:ea typeface="헤움고인돌122" pitchFamily="18" charset="-127"/>
              </a:rPr>
              <a:t>“</a:t>
            </a:r>
            <a:r>
              <a:rPr lang="ko-KR" altLang="en-US" sz="3200" dirty="0">
                <a:latin typeface="헤움고인돌122" pitchFamily="18" charset="-127"/>
                <a:ea typeface="헤움고인돌122" pitchFamily="18" charset="-127"/>
              </a:rPr>
              <a:t>서로 사랑하여라</a:t>
            </a:r>
            <a:r>
              <a:rPr lang="en-US" altLang="ko-KR" sz="3200" dirty="0">
                <a:latin typeface="헤움고인돌122" pitchFamily="18" charset="-127"/>
                <a:ea typeface="헤움고인돌122" pitchFamily="18" charset="-127"/>
              </a:rPr>
              <a:t>”</a:t>
            </a:r>
            <a:br>
              <a:rPr lang="en-US" altLang="ko-KR" sz="3200" dirty="0">
                <a:latin typeface="헤움고인돌122" pitchFamily="18" charset="-127"/>
                <a:ea typeface="헤움고인돌122" pitchFamily="18" charset="-127"/>
              </a:rPr>
            </a:br>
            <a:r>
              <a:rPr lang="en-US" altLang="ko-KR" sz="3200" dirty="0">
                <a:latin typeface="헤움고인돌122" pitchFamily="18" charset="-127"/>
                <a:ea typeface="헤움고인돌122" pitchFamily="18" charset="-127"/>
              </a:rPr>
              <a:t>: </a:t>
            </a:r>
            <a:r>
              <a:rPr lang="ko-KR" altLang="en-US" sz="3200" dirty="0">
                <a:latin typeface="헤움고인돌122" pitchFamily="18" charset="-127"/>
                <a:ea typeface="헤움고인돌122" pitchFamily="18" charset="-127"/>
              </a:rPr>
              <a:t>이웃사랑으로 제한되지 않고 시공을 초월하여</a:t>
            </a:r>
            <a:r>
              <a:rPr lang="en-US" altLang="ko-KR" sz="3200" dirty="0">
                <a:latin typeface="헤움고인돌122" pitchFamily="18" charset="-127"/>
                <a:ea typeface="헤움고인돌122" pitchFamily="18" charset="-127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ko-KR" sz="3200" dirty="0">
                <a:latin typeface="헤움고인돌122" pitchFamily="18" charset="-127"/>
                <a:ea typeface="헤움고인돌122" pitchFamily="18" charset="-127"/>
              </a:rPr>
              <a:t>  </a:t>
            </a:r>
            <a:r>
              <a:rPr lang="ko-KR" altLang="en-US" sz="3200" dirty="0">
                <a:latin typeface="헤움고인돌122" pitchFamily="18" charset="-127"/>
                <a:ea typeface="헤움고인돌122" pitchFamily="18" charset="-127"/>
              </a:rPr>
              <a:t>먼저 세상을 떠난 죽은 이들과의 사랑에도 적용</a:t>
            </a:r>
            <a:endParaRPr lang="en-US" altLang="ko-KR" sz="3200" dirty="0">
              <a:latin typeface="헤움고인돌122" pitchFamily="18" charset="-127"/>
              <a:ea typeface="헤움고인돌122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36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536" y="0"/>
            <a:ext cx="9261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338437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01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29</Words>
  <Application>Microsoft Office PowerPoint</Application>
  <PresentationFormat>화면 슬라이드 쇼(4:3)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multi14</dc:creator>
  <cp:lastModifiedBy>Digital NEX</cp:lastModifiedBy>
  <cp:revision>23</cp:revision>
  <dcterms:created xsi:type="dcterms:W3CDTF">2012-10-10T01:00:57Z</dcterms:created>
  <dcterms:modified xsi:type="dcterms:W3CDTF">2012-11-15T00:19:00Z</dcterms:modified>
</cp:coreProperties>
</file>