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-12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750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45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6773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7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9765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254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478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2792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770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985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578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E9E84-D7AC-4F31-9892-A80339F5467E}" type="datetimeFigureOut">
              <a:rPr lang="ko-KR" altLang="en-US" smtClean="0"/>
              <a:t>2013-10-05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5CF1-4283-4C84-99C4-B7C00219EFC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895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운동회 계획서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박 영 제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5670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축구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참여인원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팀당</a:t>
            </a:r>
            <a:r>
              <a:rPr lang="ko-KR" altLang="en-US" dirty="0" smtClean="0"/>
              <a:t> </a:t>
            </a:r>
            <a:r>
              <a:rPr lang="en-US" altLang="ko-KR" dirty="0" smtClean="0"/>
              <a:t>14</a:t>
            </a:r>
            <a:r>
              <a:rPr lang="ko-KR" altLang="en-US" dirty="0" smtClean="0"/>
              <a:t>명</a:t>
            </a:r>
            <a:endParaRPr lang="en-US" altLang="ko-KR" dirty="0" smtClean="0"/>
          </a:p>
          <a:p>
            <a:r>
              <a:rPr lang="ko-KR" altLang="en-US" dirty="0" smtClean="0"/>
              <a:t>경기 시간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전 후반 </a:t>
            </a:r>
            <a:r>
              <a:rPr lang="en-US" altLang="ko-KR" dirty="0" smtClean="0"/>
              <a:t>10</a:t>
            </a:r>
            <a:r>
              <a:rPr lang="ko-KR" altLang="en-US" dirty="0" smtClean="0"/>
              <a:t>분</a:t>
            </a:r>
            <a:endParaRPr lang="en-US" altLang="ko-KR" dirty="0" smtClean="0"/>
          </a:p>
          <a:p>
            <a:r>
              <a:rPr lang="ko-KR" altLang="en-US" dirty="0" smtClean="0"/>
              <a:t>경기 장소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창남 초등학교 운동장</a:t>
            </a:r>
            <a:endParaRPr lang="en-US" altLang="ko-KR" dirty="0" smtClean="0"/>
          </a:p>
          <a:p>
            <a:r>
              <a:rPr lang="ko-KR" altLang="en-US" dirty="0" smtClean="0"/>
              <a:t>경기 방법 </a:t>
            </a:r>
            <a:r>
              <a:rPr lang="en-US" altLang="ko-KR" dirty="0" smtClean="0"/>
              <a:t>: 2</a:t>
            </a:r>
            <a:r>
              <a:rPr lang="ko-KR" altLang="en-US" dirty="0" smtClean="0"/>
              <a:t>명씩 짝을 지어 주어진 시간 동안 많은 골을 넣은 팀이 승리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준 비 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호각 </a:t>
            </a:r>
            <a:r>
              <a:rPr lang="en-US" altLang="ko-KR" dirty="0" smtClean="0"/>
              <a:t>1</a:t>
            </a:r>
            <a:r>
              <a:rPr lang="ko-KR" altLang="en-US" dirty="0" smtClean="0"/>
              <a:t>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축구공 </a:t>
            </a:r>
            <a:r>
              <a:rPr lang="en-US" altLang="ko-KR" dirty="0" smtClean="0"/>
              <a:t>2</a:t>
            </a:r>
            <a:r>
              <a:rPr lang="ko-KR" altLang="en-US" dirty="0" smtClean="0"/>
              <a:t>개</a:t>
            </a:r>
            <a:endParaRPr lang="en-US" altLang="ko-KR" dirty="0" smtClean="0"/>
          </a:p>
          <a:p>
            <a:r>
              <a:rPr lang="ko-KR" altLang="en-US" dirty="0" smtClean="0"/>
              <a:t>비  용 </a:t>
            </a:r>
            <a:r>
              <a:rPr lang="en-US" altLang="ko-KR" dirty="0" smtClean="0"/>
              <a:t>:  </a:t>
            </a:r>
            <a:r>
              <a:rPr lang="ko-KR" altLang="en-US" dirty="0" smtClean="0"/>
              <a:t>약 </a:t>
            </a:r>
            <a:r>
              <a:rPr lang="en-US" altLang="ko-KR" dirty="0" smtClean="0"/>
              <a:t>3</a:t>
            </a:r>
            <a:r>
              <a:rPr lang="ko-KR" altLang="en-US" dirty="0" smtClean="0"/>
              <a:t>만 </a:t>
            </a:r>
            <a:r>
              <a:rPr lang="en-US" altLang="ko-KR" dirty="0" smtClean="0"/>
              <a:t>2</a:t>
            </a:r>
            <a:r>
              <a:rPr lang="ko-KR" altLang="en-US" dirty="0" smtClean="0"/>
              <a:t>천원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(</a:t>
            </a:r>
            <a:r>
              <a:rPr lang="ko-KR" altLang="en-US" dirty="0" smtClean="0"/>
              <a:t>축구공 개당 </a:t>
            </a:r>
            <a:r>
              <a:rPr lang="en-US" altLang="ko-KR" dirty="0" smtClean="0"/>
              <a:t>1</a:t>
            </a:r>
            <a:r>
              <a:rPr lang="ko-KR" altLang="en-US" dirty="0" smtClean="0"/>
              <a:t>만</a:t>
            </a:r>
            <a:r>
              <a:rPr lang="en-US" altLang="ko-KR" dirty="0" smtClean="0"/>
              <a:t>5</a:t>
            </a:r>
            <a:r>
              <a:rPr lang="ko-KR" altLang="en-US" dirty="0" smtClean="0"/>
              <a:t>천원</a:t>
            </a:r>
            <a:r>
              <a:rPr lang="en-US" altLang="ko-KR" dirty="0" smtClean="0"/>
              <a:t>, </a:t>
            </a:r>
            <a:r>
              <a:rPr lang="ko-KR" altLang="en-US" dirty="0" smtClean="0"/>
              <a:t>호각 </a:t>
            </a:r>
            <a:r>
              <a:rPr lang="en-US" altLang="ko-KR" dirty="0" smtClean="0"/>
              <a:t>2</a:t>
            </a:r>
            <a:r>
              <a:rPr lang="ko-KR" altLang="en-US" dirty="0" smtClean="0"/>
              <a:t>천원</a:t>
            </a:r>
            <a:r>
              <a:rPr lang="en-US" altLang="ko-KR" dirty="0" smtClean="0"/>
              <a:t>)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6293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비석치</a:t>
            </a:r>
            <a:r>
              <a:rPr lang="ko-KR" altLang="en-US" dirty="0"/>
              <a:t>기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참여인원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팀당</a:t>
            </a:r>
            <a:r>
              <a:rPr lang="ko-KR" altLang="en-US" dirty="0" smtClean="0"/>
              <a:t> </a:t>
            </a:r>
            <a:r>
              <a:rPr lang="en-US" altLang="ko-KR" dirty="0" smtClean="0"/>
              <a:t>4</a:t>
            </a:r>
            <a:r>
              <a:rPr lang="ko-KR" altLang="en-US" dirty="0" smtClean="0"/>
              <a:t>명</a:t>
            </a:r>
            <a:r>
              <a:rPr lang="en-US" altLang="ko-KR" dirty="0" smtClean="0"/>
              <a:t>( </a:t>
            </a:r>
            <a:r>
              <a:rPr lang="ko-KR" altLang="en-US" dirty="0" err="1" smtClean="0"/>
              <a:t>초중등부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남여각</a:t>
            </a:r>
            <a:r>
              <a:rPr lang="ko-KR" altLang="en-US" dirty="0" smtClean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명</a:t>
            </a:r>
            <a:r>
              <a:rPr lang="en-US" altLang="ko-KR" dirty="0" smtClean="0"/>
              <a:t>)</a:t>
            </a:r>
          </a:p>
          <a:p>
            <a:r>
              <a:rPr lang="ko-KR" altLang="en-US" dirty="0" smtClean="0"/>
              <a:t>경기 시간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제한시간 </a:t>
            </a:r>
            <a:r>
              <a:rPr lang="en-US" altLang="ko-KR" dirty="0" smtClean="0"/>
              <a:t>30</a:t>
            </a:r>
            <a:r>
              <a:rPr lang="ko-KR" altLang="en-US" dirty="0" smtClean="0"/>
              <a:t>분</a:t>
            </a:r>
            <a:endParaRPr lang="en-US" altLang="ko-KR" dirty="0" smtClean="0"/>
          </a:p>
          <a:p>
            <a:r>
              <a:rPr lang="ko-KR" altLang="en-US" dirty="0" smtClean="0"/>
              <a:t>경기 장소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창남 초등학교 운동</a:t>
            </a:r>
            <a:r>
              <a:rPr lang="ko-KR" altLang="en-US" dirty="0"/>
              <a:t>장</a:t>
            </a:r>
            <a:endParaRPr lang="en-US" altLang="ko-KR" dirty="0" smtClean="0"/>
          </a:p>
          <a:p>
            <a:r>
              <a:rPr lang="ko-KR" altLang="en-US" dirty="0" smtClean="0"/>
              <a:t>경기 방법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팀원 </a:t>
            </a:r>
            <a:r>
              <a:rPr lang="en-US" altLang="ko-KR" dirty="0" smtClean="0"/>
              <a:t>4</a:t>
            </a:r>
            <a:r>
              <a:rPr lang="ko-KR" altLang="en-US" dirty="0" smtClean="0"/>
              <a:t>명이 </a:t>
            </a:r>
            <a:r>
              <a:rPr lang="ko-KR" altLang="en-US" dirty="0" err="1" smtClean="0"/>
              <a:t>제한시간안에</a:t>
            </a:r>
            <a:r>
              <a:rPr lang="ko-KR" altLang="en-US" dirty="0" smtClean="0"/>
              <a:t> 먼저 주어진 문제를 완료하면 승리</a:t>
            </a:r>
            <a:r>
              <a:rPr lang="en-US" altLang="ko-KR" dirty="0" smtClean="0"/>
              <a:t>.</a:t>
            </a:r>
          </a:p>
          <a:p>
            <a:r>
              <a:rPr lang="ko-KR" altLang="en-US" dirty="0" smtClean="0"/>
              <a:t>준 비 물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사각형의 얇은 돌 </a:t>
            </a:r>
            <a:r>
              <a:rPr lang="en-US" altLang="ko-KR" dirty="0" smtClean="0"/>
              <a:t>8</a:t>
            </a:r>
            <a:r>
              <a:rPr lang="ko-KR" altLang="en-US" dirty="0" smtClean="0"/>
              <a:t>개</a:t>
            </a:r>
            <a:endParaRPr lang="en-US" altLang="ko-KR" dirty="0" smtClean="0"/>
          </a:p>
          <a:p>
            <a:r>
              <a:rPr lang="ko-KR" altLang="en-US" dirty="0" smtClean="0"/>
              <a:t>비 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비석치기 놀이 순서 별첨</a:t>
            </a:r>
            <a:r>
              <a:rPr lang="en-US" altLang="ko-KR" dirty="0" smtClean="0"/>
              <a:t>1 </a:t>
            </a:r>
            <a:r>
              <a:rPr lang="ko-KR" altLang="en-US" dirty="0" smtClean="0"/>
              <a:t>참조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84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별첨</a:t>
            </a:r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ko-KR" altLang="en-US" sz="4200" dirty="0">
                <a:solidFill>
                  <a:srgbClr val="FF0000"/>
                </a:solidFill>
              </a:rPr>
              <a:t>비석치기 놀이의 순서 </a:t>
            </a:r>
          </a:p>
          <a:p>
            <a:r>
              <a:rPr lang="ko-KR" altLang="en-US" dirty="0" smtClean="0"/>
              <a:t>우선 </a:t>
            </a:r>
            <a:r>
              <a:rPr lang="en-US" altLang="ko-KR" dirty="0"/>
              <a:t>5</a:t>
            </a:r>
            <a:r>
              <a:rPr lang="en-US" altLang="ko-KR" dirty="0" smtClean="0"/>
              <a:t>M </a:t>
            </a:r>
            <a:r>
              <a:rPr lang="ko-KR" altLang="en-US" dirty="0" smtClean="0"/>
              <a:t>거리를 두고 선을 평행하게 긋는다</a:t>
            </a:r>
            <a:r>
              <a:rPr lang="en-US" altLang="ko-KR" dirty="0" smtClean="0"/>
              <a:t>.</a:t>
            </a:r>
            <a:r>
              <a:rPr lang="ko-KR" altLang="en-US" dirty="0"/>
              <a:t/>
            </a:r>
            <a:br>
              <a:rPr lang="ko-KR" altLang="en-US" dirty="0"/>
            </a:br>
            <a:endParaRPr lang="en-US" altLang="ko-KR" dirty="0" smtClean="0"/>
          </a:p>
          <a:p>
            <a:r>
              <a:rPr lang="ko-KR" altLang="en-US" dirty="0" err="1" smtClean="0"/>
              <a:t>ㄱ</a:t>
            </a:r>
            <a:r>
              <a:rPr lang="en-US" altLang="ko-KR" dirty="0"/>
              <a:t>. </a:t>
            </a:r>
            <a:r>
              <a:rPr lang="ko-KR" altLang="en-US" dirty="0"/>
              <a:t>선 채로 그냥 던지기 </a:t>
            </a:r>
          </a:p>
          <a:p>
            <a:r>
              <a:rPr lang="ko-KR" altLang="en-US" dirty="0" err="1"/>
              <a:t>ㄴ</a:t>
            </a:r>
            <a:r>
              <a:rPr lang="en-US" altLang="ko-KR" dirty="0"/>
              <a:t>. </a:t>
            </a:r>
            <a:r>
              <a:rPr lang="ko-KR" altLang="en-US" dirty="0"/>
              <a:t>한 발 뛰어 던지기</a:t>
            </a:r>
            <a:r>
              <a:rPr lang="en-US" altLang="ko-KR" dirty="0"/>
              <a:t>, </a:t>
            </a:r>
            <a:r>
              <a:rPr lang="ko-KR" altLang="en-US" dirty="0"/>
              <a:t>두발 뛰어 던지기</a:t>
            </a:r>
            <a:r>
              <a:rPr lang="en-US" altLang="ko-KR" dirty="0"/>
              <a:t>, </a:t>
            </a:r>
            <a:r>
              <a:rPr lang="ko-KR" altLang="en-US" dirty="0"/>
              <a:t>세 발 뛰어 던지기 </a:t>
            </a:r>
          </a:p>
          <a:p>
            <a:r>
              <a:rPr lang="ko-KR" altLang="en-US" dirty="0" err="1"/>
              <a:t>ㄷ</a:t>
            </a:r>
            <a:r>
              <a:rPr lang="en-US" altLang="ko-KR" dirty="0"/>
              <a:t>. </a:t>
            </a:r>
            <a:r>
              <a:rPr lang="ko-KR" altLang="en-US" dirty="0"/>
              <a:t>도둑 발 </a:t>
            </a:r>
            <a:r>
              <a:rPr lang="en-US" altLang="ko-KR" dirty="0"/>
              <a:t>: </a:t>
            </a:r>
            <a:r>
              <a:rPr lang="ko-KR" altLang="en-US" dirty="0"/>
              <a:t>돌을 발등 위에 올려놓고 비석 가까이 가서 망을 쓰러뜨린다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                </a:t>
            </a:r>
            <a:r>
              <a:rPr lang="ko-KR" altLang="en-US" dirty="0"/>
              <a:t>오른발 먼저 한 다음은 왼발을 한다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ㄹ</a:t>
            </a:r>
            <a:r>
              <a:rPr lang="en-US" altLang="ko-KR" dirty="0"/>
              <a:t>. </a:t>
            </a:r>
            <a:r>
              <a:rPr lang="ko-KR" altLang="en-US" dirty="0" err="1"/>
              <a:t>토끼뜀</a:t>
            </a:r>
            <a:r>
              <a:rPr lang="ko-KR" altLang="en-US" dirty="0"/>
              <a:t> </a:t>
            </a:r>
            <a:r>
              <a:rPr lang="en-US" altLang="ko-KR" dirty="0"/>
              <a:t>: </a:t>
            </a:r>
            <a:r>
              <a:rPr lang="ko-KR" altLang="en-US" dirty="0"/>
              <a:t>돌을 발목 사이에 끼워 놓고 뛰어간다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                </a:t>
            </a:r>
            <a:r>
              <a:rPr lang="ko-KR" altLang="en-US" dirty="0"/>
              <a:t>비석 가까이 가서 돌을 비석 위에 떨어뜨려 쓰러뜨린다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ㅁ</a:t>
            </a:r>
            <a:r>
              <a:rPr lang="en-US" altLang="ko-KR" dirty="0"/>
              <a:t>. </a:t>
            </a:r>
            <a:r>
              <a:rPr lang="ko-KR" altLang="en-US" dirty="0"/>
              <a:t>오줌싸개 </a:t>
            </a:r>
            <a:r>
              <a:rPr lang="en-US" altLang="ko-KR" dirty="0"/>
              <a:t>: </a:t>
            </a:r>
            <a:r>
              <a:rPr lang="ko-KR" altLang="en-US" dirty="0"/>
              <a:t>돌을 무릎 사이에 끼우고 걸어가서 쓰러뜨린다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ㅂ</a:t>
            </a:r>
            <a:r>
              <a:rPr lang="en-US" altLang="ko-KR" dirty="0"/>
              <a:t>. </a:t>
            </a:r>
            <a:r>
              <a:rPr lang="ko-KR" altLang="en-US" dirty="0"/>
              <a:t>가랑이 </a:t>
            </a:r>
            <a:r>
              <a:rPr lang="en-US" altLang="ko-KR" dirty="0"/>
              <a:t>: </a:t>
            </a:r>
            <a:r>
              <a:rPr lang="ko-KR" altLang="en-US" dirty="0"/>
              <a:t>돌을 가랑이 사이에 끼우고 걸어가서 쓰러뜨린다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ㅅ</a:t>
            </a:r>
            <a:r>
              <a:rPr lang="en-US" altLang="ko-KR" dirty="0"/>
              <a:t>. </a:t>
            </a:r>
            <a:r>
              <a:rPr lang="ko-KR" altLang="en-US" dirty="0"/>
              <a:t>배 사장 </a:t>
            </a:r>
            <a:r>
              <a:rPr lang="en-US" altLang="ko-KR" dirty="0"/>
              <a:t>: </a:t>
            </a:r>
            <a:r>
              <a:rPr lang="ko-KR" altLang="en-US" dirty="0"/>
              <a:t>돌을 배 위에 올려놓고 걸어가서 쓰러뜨린다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ㅇ</a:t>
            </a:r>
            <a:r>
              <a:rPr lang="en-US" altLang="ko-KR" dirty="0"/>
              <a:t>. </a:t>
            </a:r>
            <a:r>
              <a:rPr lang="ko-KR" altLang="en-US" dirty="0"/>
              <a:t>손등 </a:t>
            </a:r>
            <a:r>
              <a:rPr lang="en-US" altLang="ko-KR" dirty="0"/>
              <a:t>: </a:t>
            </a:r>
            <a:r>
              <a:rPr lang="ko-KR" altLang="en-US" dirty="0"/>
              <a:t>팔을 쭉 펴고 손등 위에 돌을 올려놓고 뛰어가 돌을 떨어뜨려 쓰러뜨린다</a:t>
            </a:r>
            <a:r>
              <a:rPr lang="en-US" altLang="ko-KR" dirty="0"/>
              <a:t>. </a:t>
            </a:r>
          </a:p>
          <a:p>
            <a:r>
              <a:rPr lang="en-US" altLang="ko-KR" dirty="0"/>
              <a:t>          </a:t>
            </a:r>
            <a:r>
              <a:rPr lang="ko-KR" altLang="en-US" dirty="0"/>
              <a:t>오른손 먼저 한 다음에 왼손을 한다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ㅈ</a:t>
            </a:r>
            <a:r>
              <a:rPr lang="en-US" altLang="ko-KR" dirty="0"/>
              <a:t>. </a:t>
            </a:r>
            <a:r>
              <a:rPr lang="ko-KR" altLang="en-US" dirty="0"/>
              <a:t>신문팔이 </a:t>
            </a:r>
            <a:r>
              <a:rPr lang="en-US" altLang="ko-KR" dirty="0"/>
              <a:t>: </a:t>
            </a:r>
            <a:r>
              <a:rPr lang="ko-KR" altLang="en-US" dirty="0"/>
              <a:t>돌을 겨드랑이에 끼우고 가서 쓰러뜨린다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ㅊ</a:t>
            </a:r>
            <a:r>
              <a:rPr lang="en-US" altLang="ko-KR" dirty="0"/>
              <a:t>. </a:t>
            </a:r>
            <a:r>
              <a:rPr lang="ko-KR" altLang="en-US" dirty="0"/>
              <a:t>훈장 </a:t>
            </a:r>
            <a:r>
              <a:rPr lang="en-US" altLang="ko-KR" dirty="0"/>
              <a:t>: </a:t>
            </a:r>
            <a:r>
              <a:rPr lang="ko-KR" altLang="en-US" dirty="0"/>
              <a:t>어깨 위에 돌을 올려놓고 가서 쓰러뜨린다</a:t>
            </a:r>
            <a:r>
              <a:rPr lang="en-US" altLang="ko-KR" dirty="0"/>
              <a:t>. </a:t>
            </a:r>
            <a:r>
              <a:rPr lang="ko-KR" altLang="en-US" dirty="0"/>
              <a:t>오른쪽</a:t>
            </a:r>
            <a:r>
              <a:rPr lang="en-US" altLang="ko-KR" dirty="0"/>
              <a:t>, </a:t>
            </a:r>
            <a:r>
              <a:rPr lang="ko-KR" altLang="en-US" dirty="0"/>
              <a:t>왼쪽 순으로 한다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ㅋ</a:t>
            </a:r>
            <a:r>
              <a:rPr lang="en-US" altLang="ko-KR" dirty="0"/>
              <a:t>. </a:t>
            </a:r>
            <a:r>
              <a:rPr lang="ko-KR" altLang="en-US" dirty="0"/>
              <a:t>떡장수 </a:t>
            </a:r>
            <a:r>
              <a:rPr lang="en-US" altLang="ko-KR" dirty="0"/>
              <a:t>: </a:t>
            </a:r>
            <a:r>
              <a:rPr lang="ko-KR" altLang="en-US" dirty="0"/>
              <a:t>머리 위에 돌을 올려놓고 가서 쓰러뜨린다</a:t>
            </a:r>
            <a:r>
              <a:rPr lang="en-US" altLang="ko-KR" dirty="0"/>
              <a:t>. </a:t>
            </a:r>
          </a:p>
          <a:p>
            <a:r>
              <a:rPr lang="ko-KR" altLang="en-US" dirty="0" err="1"/>
              <a:t>ㅌ</a:t>
            </a:r>
            <a:r>
              <a:rPr lang="en-US" altLang="ko-KR" dirty="0"/>
              <a:t>. </a:t>
            </a:r>
            <a:r>
              <a:rPr lang="ko-KR" altLang="en-US" dirty="0"/>
              <a:t>장님 </a:t>
            </a:r>
            <a:r>
              <a:rPr lang="en-US" altLang="ko-KR" dirty="0"/>
              <a:t>: </a:t>
            </a:r>
            <a:r>
              <a:rPr lang="ko-KR" altLang="en-US" dirty="0"/>
              <a:t>돌을 던져 놓고 눈을 감은 상태에서 걸어가 돌을 찾은 후 던져 쓰러뜨린다</a:t>
            </a:r>
            <a:r>
              <a:rPr lang="en-US" altLang="ko-KR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0802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140</Words>
  <Application>Microsoft Office PowerPoint</Application>
  <PresentationFormat>화면 슬라이드 쇼(4:3)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운동회 계획서</vt:lpstr>
      <vt:lpstr>축구</vt:lpstr>
      <vt:lpstr>비석치기</vt:lpstr>
      <vt:lpstr>별첨1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운동회 계획서</dc:title>
  <dc:creator>Andy</dc:creator>
  <cp:lastModifiedBy>Andy</cp:lastModifiedBy>
  <cp:revision>8</cp:revision>
  <dcterms:created xsi:type="dcterms:W3CDTF">2013-10-05T03:59:23Z</dcterms:created>
  <dcterms:modified xsi:type="dcterms:W3CDTF">2013-10-05T07:39:01Z</dcterms:modified>
</cp:coreProperties>
</file>