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3" r:id="rId4"/>
    <p:sldId id="266" r:id="rId5"/>
    <p:sldId id="260" r:id="rId6"/>
    <p:sldId id="264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65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0E81E-1B6B-405E-9788-9F70377C481A}" type="datetimeFigureOut">
              <a:rPr lang="ko-KR" altLang="en-US" smtClean="0"/>
              <a:pPr/>
              <a:t>2011-05-20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DCFAB-0B1C-4547-9B3F-A5120BCCB2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DCFAB-0B1C-4547-9B3F-A5120BCCB236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4A5-4D4F-455A-AC15-36C5821D666D}" type="datetimeFigureOut">
              <a:rPr lang="ko-KR" altLang="en-US" smtClean="0"/>
              <a:pPr/>
              <a:t>2011-05-20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A315-B3D6-47BC-BEA6-C048E7EA21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4A5-4D4F-455A-AC15-36C5821D666D}" type="datetimeFigureOut">
              <a:rPr lang="ko-KR" altLang="en-US" smtClean="0"/>
              <a:pPr/>
              <a:t>2011-05-20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A315-B3D6-47BC-BEA6-C048E7EA21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4A5-4D4F-455A-AC15-36C5821D666D}" type="datetimeFigureOut">
              <a:rPr lang="ko-KR" altLang="en-US" smtClean="0"/>
              <a:pPr/>
              <a:t>2011-05-20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A315-B3D6-47BC-BEA6-C048E7EA21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4A5-4D4F-455A-AC15-36C5821D666D}" type="datetimeFigureOut">
              <a:rPr lang="ko-KR" altLang="en-US" smtClean="0"/>
              <a:pPr/>
              <a:t>2011-05-20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A315-B3D6-47BC-BEA6-C048E7EA21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4A5-4D4F-455A-AC15-36C5821D666D}" type="datetimeFigureOut">
              <a:rPr lang="ko-KR" altLang="en-US" smtClean="0"/>
              <a:pPr/>
              <a:t>2011-05-20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A315-B3D6-47BC-BEA6-C048E7EA21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4A5-4D4F-455A-AC15-36C5821D666D}" type="datetimeFigureOut">
              <a:rPr lang="ko-KR" altLang="en-US" smtClean="0"/>
              <a:pPr/>
              <a:t>2011-05-20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A315-B3D6-47BC-BEA6-C048E7EA21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4A5-4D4F-455A-AC15-36C5821D666D}" type="datetimeFigureOut">
              <a:rPr lang="ko-KR" altLang="en-US" smtClean="0"/>
              <a:pPr/>
              <a:t>2011-05-20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A315-B3D6-47BC-BEA6-C048E7EA21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4A5-4D4F-455A-AC15-36C5821D666D}" type="datetimeFigureOut">
              <a:rPr lang="ko-KR" altLang="en-US" smtClean="0"/>
              <a:pPr/>
              <a:t>2011-05-20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A315-B3D6-47BC-BEA6-C048E7EA21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4A5-4D4F-455A-AC15-36C5821D666D}" type="datetimeFigureOut">
              <a:rPr lang="ko-KR" altLang="en-US" smtClean="0"/>
              <a:pPr/>
              <a:t>2011-05-20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A315-B3D6-47BC-BEA6-C048E7EA21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4A5-4D4F-455A-AC15-36C5821D666D}" type="datetimeFigureOut">
              <a:rPr lang="ko-KR" altLang="en-US" smtClean="0"/>
              <a:pPr/>
              <a:t>2011-05-20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A315-B3D6-47BC-BEA6-C048E7EA21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4A5-4D4F-455A-AC15-36C5821D666D}" type="datetimeFigureOut">
              <a:rPr lang="ko-KR" altLang="en-US" smtClean="0"/>
              <a:pPr/>
              <a:t>2011-05-20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A315-B3D6-47BC-BEA6-C048E7EA21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F44A5-4D4F-455A-AC15-36C5821D666D}" type="datetimeFigureOut">
              <a:rPr lang="ko-KR" altLang="en-US" smtClean="0"/>
              <a:pPr/>
              <a:t>2011-05-20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1A315-B3D6-47BC-BEA6-C048E7EA21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Banseok01\청소년국 (E)\청소년국\청소년국만\행사\●●이미지\ppt배경\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837645" y="620688"/>
            <a:ext cx="74687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산돌방각본B" pitchFamily="2" charset="-127"/>
                <a:ea typeface="산돌방각본B" pitchFamily="2" charset="-127"/>
              </a:rPr>
              <a:t>점블퀴즈</a:t>
            </a:r>
            <a:r>
              <a:rPr lang="en-US" altLang="ko-K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산돌방각본B" pitchFamily="2" charset="-127"/>
                <a:ea typeface="산돌방각본B" pitchFamily="2" charset="-127"/>
              </a:rPr>
              <a:t>(Jumble Quiz) </a:t>
            </a:r>
            <a:endParaRPr lang="ko-KR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산돌방각본B" pitchFamily="2" charset="-127"/>
              <a:ea typeface="산돌방각본B" pitchFamily="2" charset="-127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886091" y="2132856"/>
          <a:ext cx="7371819" cy="3973068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</a:tblGrid>
              <a:tr h="1476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나</a:t>
                      </a:r>
                    </a:p>
                  </a:txBody>
                  <a:tcPr marL="17907" marR="17907" marT="17907" marB="17907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느</a:t>
                      </a:r>
                      <a:endParaRPr lang="ko-KR" altLang="en-US" sz="800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둥근제목체" pitchFamily="18" charset="-127"/>
                        <a:ea typeface="둥근제목체" pitchFamily="18" charset="-127"/>
                        <a:cs typeface="+mn-cs"/>
                      </a:endParaRPr>
                    </a:p>
                  </a:txBody>
                  <a:tcPr marL="17907" marR="17907" marT="17907" marB="17907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하</a:t>
                      </a:r>
                    </a:p>
                  </a:txBody>
                  <a:tcPr marL="17907" marR="17907" marT="17907" marB="17907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는</a:t>
                      </a:r>
                    </a:p>
                  </a:txBody>
                  <a:tcPr marL="17907" marR="17907" marT="17907" marB="17907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님</a:t>
                      </a:r>
                    </a:p>
                  </a:txBody>
                  <a:tcPr marL="17907" marR="17907" marT="17907" marB="17907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희</a:t>
                      </a:r>
                      <a:endParaRPr lang="ko-KR" altLang="en-US" sz="800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둥근제목체" pitchFamily="18" charset="-127"/>
                        <a:ea typeface="둥근제목체" pitchFamily="18" charset="-127"/>
                        <a:cs typeface="+mn-cs"/>
                      </a:endParaRPr>
                    </a:p>
                  </a:txBody>
                  <a:tcPr marL="17907" marR="17907" marT="17907" marB="17907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너</a:t>
                      </a:r>
                    </a:p>
                  </a:txBody>
                  <a:tcPr marL="17907" marR="17907" marT="17907" marB="17907"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476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가</a:t>
                      </a:r>
                    </a:p>
                  </a:txBody>
                  <a:tcPr marL="17907" marR="17907" marT="17907" marB="17907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라</a:t>
                      </a:r>
                    </a:p>
                  </a:txBody>
                  <a:tcPr marL="17907" marR="17907" marT="17907" marB="17907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있</a:t>
                      </a:r>
                      <a:endParaRPr lang="ko-KR" altLang="en-US" sz="80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둥근제목체" pitchFamily="18" charset="-127"/>
                        <a:ea typeface="둥근제목체" pitchFamily="18" charset="-127"/>
                        <a:cs typeface="+mn-cs"/>
                      </a:endParaRPr>
                    </a:p>
                  </a:txBody>
                  <a:tcPr marL="17907" marR="17907" marT="17907" marB="17907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데</a:t>
                      </a:r>
                    </a:p>
                  </a:txBody>
                  <a:tcPr marL="17907" marR="17907" marT="17907" marB="17907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운</a:t>
                      </a:r>
                    </a:p>
                  </a:txBody>
                  <a:tcPr marL="17907" marR="17907" marT="17907" marB="17907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다</a:t>
                      </a:r>
                    </a:p>
                  </a:txBody>
                  <a:tcPr marL="17907" marR="17907" marT="17907" marB="17907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US" sz="80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.</a:t>
                      </a:r>
                    </a:p>
                  </a:txBody>
                  <a:tcPr marL="17907" marR="17907" marT="17907" marB="17907"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Banseok01\청소년국 (E)\청소년국\청소년국만\행사\●●이미지\ppt배경\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\\Banseok01\청소년국 (E)\청소년국\청소년국만\행사\●●이미지\ppt배경\그림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403648" y="404664"/>
            <a:ext cx="323037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600" dirty="0" smtClean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산돌방각본B" pitchFamily="2" charset="-127"/>
                <a:ea typeface="산돌방각본B" pitchFamily="2" charset="-127"/>
              </a:rPr>
              <a:t>정답은 </a:t>
            </a:r>
            <a:r>
              <a:rPr lang="en-US" altLang="ko-KR" sz="6600" dirty="0" smtClean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산돌방각본B" pitchFamily="2" charset="-127"/>
                <a:ea typeface="산돌방각본B" pitchFamily="2" charset="-127"/>
              </a:rPr>
              <a:t>?</a:t>
            </a:r>
            <a:endParaRPr lang="ko-KR" altLang="en-US" sz="6600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산돌방각본B" pitchFamily="2" charset="-127"/>
              <a:ea typeface="산돌방각본B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6298" y="1844824"/>
            <a:ext cx="6771405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하느님은 </a:t>
            </a:r>
            <a:endParaRPr lang="en-US" altLang="ko-KR" sz="7200" dirty="0" smtClean="0">
              <a:ln w="12700">
                <a:solidFill>
                  <a:schemeClr val="tx1"/>
                </a:solidFill>
              </a:ln>
              <a:solidFill>
                <a:srgbClr val="FFFFCC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둥근제목체" pitchFamily="18" charset="-127"/>
              <a:ea typeface="둥근제목체" pitchFamily="18" charset="-127"/>
            </a:endParaRPr>
          </a:p>
          <a:p>
            <a:pPr algn="ctr"/>
            <a:r>
              <a:rPr lang="ko-KR" altLang="en-US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너희       있다</a:t>
            </a:r>
            <a:r>
              <a:rPr lang="en-US" altLang="ko-KR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.</a:t>
            </a:r>
          </a:p>
          <a:p>
            <a:pPr algn="ctr"/>
            <a:endParaRPr lang="en-US" altLang="ko-KR" sz="3000" dirty="0" smtClean="0">
              <a:solidFill>
                <a:srgbClr val="FFFFCC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둥근제목체" pitchFamily="18" charset="-127"/>
              <a:ea typeface="둥근제목체" pitchFamily="18" charset="-127"/>
            </a:endParaRPr>
          </a:p>
          <a:p>
            <a:pPr algn="ctr"/>
            <a:r>
              <a:rPr lang="en-US" altLang="ko-KR" sz="4800" dirty="0" smtClean="0">
                <a:ln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( </a:t>
            </a:r>
            <a:r>
              <a:rPr lang="ko-KR" altLang="en-US" sz="4800" dirty="0" err="1" smtClean="0">
                <a:ln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루카</a:t>
            </a:r>
            <a:r>
              <a:rPr lang="ko-KR" altLang="en-US" sz="4800" dirty="0" smtClean="0">
                <a:ln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 </a:t>
            </a:r>
            <a:r>
              <a:rPr lang="en-US" altLang="ko-KR" sz="4800" dirty="0" smtClean="0">
                <a:ln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17,21 )</a:t>
            </a:r>
            <a:endParaRPr lang="ko-KR" altLang="en-US" sz="7200" dirty="0">
              <a:ln>
                <a:solidFill>
                  <a:schemeClr val="tx1"/>
                </a:solidFill>
              </a:ln>
              <a:solidFill>
                <a:srgbClr val="FFFFCC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둥근제목체" pitchFamily="18" charset="-127"/>
              <a:ea typeface="둥근제목체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8494" y="2948751"/>
            <a:ext cx="24016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가운데</a:t>
            </a:r>
            <a:endParaRPr lang="ko-KR" altLang="en-US" sz="7200" dirty="0">
              <a:ln>
                <a:solidFill>
                  <a:schemeClr val="tx1"/>
                </a:solidFill>
              </a:ln>
              <a:solidFill>
                <a:srgbClr val="FFFFCC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둥근제목체" pitchFamily="18" charset="-127"/>
              <a:ea typeface="둥근제목체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048" y="404664"/>
            <a:ext cx="23503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i="1" dirty="0" smtClean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산돌방각본B" pitchFamily="2" charset="-127"/>
                <a:ea typeface="산돌방각본B" pitchFamily="2" charset="-127"/>
              </a:rPr>
              <a:t>Hint !</a:t>
            </a:r>
            <a:endParaRPr lang="ko-KR" altLang="en-US" sz="6600" i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산돌방각본B" pitchFamily="2" charset="-127"/>
              <a:ea typeface="산돌방각본B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" decel="50000" autoRev="1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" decel="100000" autoRev="1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" decel="100000" autoRev="1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Banseok01\청소년국 (E)\청소년국\청소년국만\행사\●●이미지\ppt배경\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323528" y="2132856"/>
          <a:ext cx="8424936" cy="3973068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</a:tblGrid>
              <a:tr h="1476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믿</a:t>
                      </a:r>
                      <a:endParaRPr lang="ko-KR" altLang="en-US" sz="800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둥근제목체" pitchFamily="18" charset="-127"/>
                        <a:ea typeface="둥근제목체" pitchFamily="18" charset="-127"/>
                        <a:cs typeface="+mn-cs"/>
                      </a:endParaRP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는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사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안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일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없</a:t>
                      </a:r>
                      <a:endParaRPr lang="ko-KR" altLang="en-US" sz="800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둥근제목체" pitchFamily="18" charset="-127"/>
                        <a:ea typeface="둥근제목체" pitchFamily="18" charset="-127"/>
                        <a:cs typeface="+mn-cs"/>
                      </a:endParaRP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는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람</a:t>
                      </a:r>
                      <a:endParaRPr lang="ko-KR" altLang="en-US" sz="800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둥근제목체" pitchFamily="18" charset="-127"/>
                        <a:ea typeface="둥근제목체" pitchFamily="18" charset="-127"/>
                        <a:cs typeface="+mn-cs"/>
                      </a:endParaRP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476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되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이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다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에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는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게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.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둥근제목체" pitchFamily="18" charset="-127"/>
                        <a:ea typeface="둥근제목체" pitchFamily="18" charset="-127"/>
                        <a:cs typeface="+mn-cs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7645" y="620688"/>
            <a:ext cx="74687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산돌방각본B" pitchFamily="2" charset="-127"/>
                <a:ea typeface="산돌방각본B" pitchFamily="2" charset="-127"/>
              </a:rPr>
              <a:t>점블퀴즈</a:t>
            </a:r>
            <a:r>
              <a:rPr lang="en-US" altLang="ko-K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산돌방각본B" pitchFamily="2" charset="-127"/>
                <a:ea typeface="산돌방각본B" pitchFamily="2" charset="-127"/>
              </a:rPr>
              <a:t>(Jumble Quiz) </a:t>
            </a:r>
            <a:endParaRPr lang="ko-KR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산돌방각본B" pitchFamily="2" charset="-127"/>
              <a:ea typeface="산돌방각본B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Banseok01\청소년국 (E)\청소년국\청소년국만\행사\●●이미지\ppt배경\그림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278468" y="1630536"/>
            <a:ext cx="6587061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믿는</a:t>
            </a:r>
            <a:endParaRPr lang="en-US" altLang="ko-KR" sz="7200" dirty="0" smtClean="0">
              <a:ln w="12700">
                <a:solidFill>
                  <a:schemeClr val="tx1"/>
                </a:solidFill>
              </a:ln>
              <a:solidFill>
                <a:srgbClr val="FFFFCC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둥근제목체" pitchFamily="18" charset="-127"/>
              <a:ea typeface="둥근제목체" pitchFamily="18" charset="-127"/>
            </a:endParaRPr>
          </a:p>
          <a:p>
            <a:pPr algn="ctr"/>
            <a:r>
              <a:rPr lang="ko-KR" altLang="en-US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사람에게는</a:t>
            </a:r>
            <a:endParaRPr lang="en-US" altLang="ko-KR" sz="7200" dirty="0" smtClean="0">
              <a:ln w="12700">
                <a:solidFill>
                  <a:schemeClr val="tx1"/>
                </a:solidFill>
              </a:ln>
              <a:solidFill>
                <a:srgbClr val="FFFFCC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둥근제목체" pitchFamily="18" charset="-127"/>
              <a:ea typeface="둥근제목체" pitchFamily="18" charset="-127"/>
            </a:endParaRPr>
          </a:p>
          <a:p>
            <a:pPr algn="ctr"/>
            <a:r>
              <a:rPr lang="ko-KR" altLang="en-US" sz="7200" dirty="0" err="1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안되는</a:t>
            </a:r>
            <a:r>
              <a:rPr lang="ko-KR" altLang="en-US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     없다</a:t>
            </a:r>
            <a:r>
              <a:rPr lang="en-US" altLang="ko-KR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.</a:t>
            </a:r>
            <a:endParaRPr lang="en-US" altLang="ko-KR" sz="3000" dirty="0" smtClean="0">
              <a:solidFill>
                <a:srgbClr val="FFFFCC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둥근제목체" pitchFamily="18" charset="-127"/>
              <a:ea typeface="둥근제목체" pitchFamily="18" charset="-127"/>
            </a:endParaRPr>
          </a:p>
          <a:p>
            <a:pPr algn="ctr"/>
            <a:endParaRPr lang="en-US" altLang="ko-KR" sz="2000" dirty="0" smtClean="0">
              <a:ln>
                <a:solidFill>
                  <a:schemeClr val="tx1"/>
                </a:solidFill>
              </a:ln>
              <a:solidFill>
                <a:srgbClr val="FFFFCC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둥근제목체" pitchFamily="18" charset="-127"/>
              <a:ea typeface="둥근제목체" pitchFamily="18" charset="-127"/>
            </a:endParaRPr>
          </a:p>
          <a:p>
            <a:pPr algn="ctr"/>
            <a:r>
              <a:rPr lang="en-US" altLang="ko-KR" sz="4800" dirty="0" smtClean="0">
                <a:ln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( </a:t>
            </a:r>
            <a:r>
              <a:rPr lang="ko-KR" altLang="en-US" sz="4800" dirty="0" err="1" smtClean="0">
                <a:ln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마르</a:t>
            </a:r>
            <a:r>
              <a:rPr lang="ko-KR" altLang="en-US" sz="4800" dirty="0" smtClean="0">
                <a:ln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 </a:t>
            </a:r>
            <a:r>
              <a:rPr lang="en-US" altLang="ko-KR" sz="4800" dirty="0" smtClean="0">
                <a:ln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9,22 )</a:t>
            </a:r>
            <a:endParaRPr lang="ko-KR" altLang="en-US" sz="7200" dirty="0">
              <a:ln>
                <a:solidFill>
                  <a:schemeClr val="tx1"/>
                </a:solidFill>
              </a:ln>
              <a:solidFill>
                <a:srgbClr val="FFFFCC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둥근제목체" pitchFamily="18" charset="-127"/>
              <a:ea typeface="둥근제목체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404664"/>
            <a:ext cx="323037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600" dirty="0" smtClean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산돌방각본B" pitchFamily="2" charset="-127"/>
                <a:ea typeface="산돌방각본B" pitchFamily="2" charset="-127"/>
              </a:rPr>
              <a:t>정답은 </a:t>
            </a:r>
            <a:r>
              <a:rPr lang="en-US" altLang="ko-KR" sz="6600" dirty="0" smtClean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산돌방각본B" pitchFamily="2" charset="-127"/>
                <a:ea typeface="산돌방각본B" pitchFamily="2" charset="-127"/>
              </a:rPr>
              <a:t>?</a:t>
            </a:r>
            <a:endParaRPr lang="ko-KR" altLang="en-US" sz="6600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산돌방각본B" pitchFamily="2" charset="-127"/>
              <a:ea typeface="산돌방각본B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404664"/>
            <a:ext cx="23503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i="1" dirty="0" smtClean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산돌방각본B" pitchFamily="2" charset="-127"/>
                <a:ea typeface="산돌방각본B" pitchFamily="2" charset="-127"/>
              </a:rPr>
              <a:t>Hint !</a:t>
            </a:r>
            <a:endParaRPr lang="ko-KR" altLang="en-US" sz="6600" i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산돌방각본B" pitchFamily="2" charset="-127"/>
              <a:ea typeface="산돌방각본B" pitchFamily="2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3928" y="3861048"/>
            <a:ext cx="1662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일이</a:t>
            </a:r>
            <a:endParaRPr lang="ko-KR" altLang="en-US" sz="7200" dirty="0">
              <a:ln>
                <a:solidFill>
                  <a:schemeClr val="tx1"/>
                </a:solidFill>
              </a:ln>
              <a:solidFill>
                <a:srgbClr val="FFFFCC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둥근제목체" pitchFamily="18" charset="-127"/>
              <a:ea typeface="둥근제목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" decel="50000" autoRev="1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" decel="100000" autoRev="1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" decel="100000" autoRev="1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Banseok01\청소년국 (E)\청소년국\청소년국만\행사\●●이미지\ppt배경\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37645" y="620688"/>
            <a:ext cx="74687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산돌방각본B" pitchFamily="2" charset="-127"/>
                <a:ea typeface="산돌방각본B" pitchFamily="2" charset="-127"/>
              </a:rPr>
              <a:t>점블퀴즈</a:t>
            </a:r>
            <a:r>
              <a:rPr lang="en-US" altLang="ko-K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산돌방각본B" pitchFamily="2" charset="-127"/>
                <a:ea typeface="산돌방각본B" pitchFamily="2" charset="-127"/>
              </a:rPr>
              <a:t>(Jumble Quiz) </a:t>
            </a:r>
            <a:endParaRPr lang="ko-KR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산돌방각본B" pitchFamily="2" charset="-127"/>
              <a:ea typeface="산돌방각본B" pitchFamily="2" charset="-127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323528" y="2132856"/>
          <a:ext cx="8424936" cy="3973068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</a:tblGrid>
              <a:tr h="1476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다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한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이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말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리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씀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으</a:t>
                      </a:r>
                      <a:endParaRPr lang="ko-KR" altLang="en-US" sz="800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둥근제목체" pitchFamily="18" charset="-127"/>
                        <a:ea typeface="둥근제목체" pitchFamily="18" charset="-127"/>
                        <a:cs typeface="+mn-cs"/>
                      </a:endParaRP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만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476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나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하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곧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소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가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제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서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US" sz="8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둥근제목체" pitchFamily="18" charset="-127"/>
                          <a:ea typeface="둥근제목체" pitchFamily="18" charset="-127"/>
                          <a:cs typeface="+mn-cs"/>
                        </a:rPr>
                        <a:t>.</a:t>
                      </a:r>
                    </a:p>
                  </a:txBody>
                  <a:tcPr marL="64770" marR="64770" marT="17907" marB="17907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Banseok01\청소년국 (E)\청소년국\청소년국만\행사\●●이미지\ppt배경\그림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971600" y="2060848"/>
            <a:ext cx="72330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   </a:t>
            </a:r>
            <a:r>
              <a:rPr lang="en-US" altLang="ko-KR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 </a:t>
            </a:r>
            <a:r>
              <a:rPr lang="ko-KR" altLang="en-US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   만 하소서</a:t>
            </a:r>
            <a:r>
              <a:rPr lang="en-US" altLang="ko-KR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82682" y="2084655"/>
            <a:ext cx="9236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한</a:t>
            </a:r>
            <a:endParaRPr lang="en-US" altLang="ko-KR" sz="7200" dirty="0" smtClean="0">
              <a:ln w="12700">
                <a:solidFill>
                  <a:schemeClr val="tx1"/>
                </a:solidFill>
              </a:ln>
              <a:solidFill>
                <a:srgbClr val="FFFFCC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둥근제목체" pitchFamily="18" charset="-127"/>
              <a:ea typeface="둥근제목체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06818" y="2060848"/>
            <a:ext cx="1662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말씀</a:t>
            </a:r>
            <a:endParaRPr lang="en-US" altLang="ko-KR" sz="7200" dirty="0" smtClean="0">
              <a:ln w="12700">
                <a:solidFill>
                  <a:schemeClr val="tx1"/>
                </a:solidFill>
              </a:ln>
              <a:solidFill>
                <a:srgbClr val="FFFFCC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둥근제목체" pitchFamily="18" charset="-127"/>
              <a:ea typeface="둥근제목체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4850" y="3164775"/>
            <a:ext cx="923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곧</a:t>
            </a:r>
            <a:endParaRPr lang="en-US" altLang="ko-KR" sz="7200" dirty="0" smtClean="0">
              <a:ln w="12700">
                <a:solidFill>
                  <a:schemeClr val="tx1"/>
                </a:solidFill>
              </a:ln>
              <a:solidFill>
                <a:srgbClr val="FFFFCC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둥근제목체" pitchFamily="18" charset="-127"/>
              <a:ea typeface="둥근제목체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4650" y="3164775"/>
            <a:ext cx="1662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제가</a:t>
            </a:r>
            <a:endParaRPr lang="en-US" altLang="ko-KR" sz="7200" dirty="0" smtClean="0">
              <a:ln w="12700">
                <a:solidFill>
                  <a:schemeClr val="tx1"/>
                </a:solidFill>
              </a:ln>
              <a:solidFill>
                <a:srgbClr val="FFFFCC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둥근제목체" pitchFamily="18" charset="-127"/>
              <a:ea typeface="둥근제목체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72699" y="3164775"/>
            <a:ext cx="42787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200" dirty="0" err="1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나으리이다</a:t>
            </a:r>
            <a:r>
              <a:rPr lang="en-US" altLang="ko-KR" sz="7200" dirty="0" smtClean="0">
                <a:ln w="12700">
                  <a:solidFill>
                    <a:schemeClr val="tx1"/>
                  </a:solidFill>
                </a:ln>
                <a:solidFill>
                  <a:srgbClr val="FFFFC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둥근제목체" pitchFamily="18" charset="-127"/>
                <a:ea typeface="둥근제목체" pitchFamily="18" charset="-127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03648" y="404664"/>
            <a:ext cx="323037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600" dirty="0" smtClean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산돌방각본B" pitchFamily="2" charset="-127"/>
                <a:ea typeface="산돌방각본B" pitchFamily="2" charset="-127"/>
              </a:rPr>
              <a:t>정답은 </a:t>
            </a:r>
            <a:r>
              <a:rPr lang="en-US" altLang="ko-KR" sz="6600" dirty="0" smtClean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산돌방각본B" pitchFamily="2" charset="-127"/>
                <a:ea typeface="산돌방각본B" pitchFamily="2" charset="-127"/>
              </a:rPr>
              <a:t>?</a:t>
            </a:r>
            <a:endParaRPr lang="ko-KR" altLang="en-US" sz="6600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산돌방각본B" pitchFamily="2" charset="-127"/>
              <a:ea typeface="산돌방각본B" pitchFamily="2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4048" y="404664"/>
            <a:ext cx="23503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i="1" dirty="0" smtClean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산돌방각본B" pitchFamily="2" charset="-127"/>
                <a:ea typeface="산돌방각본B" pitchFamily="2" charset="-127"/>
              </a:rPr>
              <a:t>Hint !</a:t>
            </a:r>
            <a:endParaRPr lang="ko-KR" altLang="en-US" sz="6600" i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산돌방각본B" pitchFamily="2" charset="-127"/>
              <a:ea typeface="산돌방각본B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" decel="50000" autoRev="1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" decel="100000" autoRev="1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" decel="100000" autoRev="1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102</Words>
  <Application>Microsoft Office PowerPoint</Application>
  <PresentationFormat>화면 슬라이드 쇼(4:3)</PresentationFormat>
  <Paragraphs>72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청소년국</cp:lastModifiedBy>
  <cp:revision>18</cp:revision>
  <dcterms:created xsi:type="dcterms:W3CDTF">2011-04-28T06:22:04Z</dcterms:created>
  <dcterms:modified xsi:type="dcterms:W3CDTF">2011-05-20T05:58:22Z</dcterms:modified>
</cp:coreProperties>
</file>