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3" r:id="rId2"/>
    <p:sldId id="256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9144000" cy="6858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73" autoAdjust="0"/>
    <p:restoredTop sz="94660"/>
  </p:normalViewPr>
  <p:slideViewPr>
    <p:cSldViewPr showGuides="1">
      <p:cViewPr varScale="1">
        <p:scale>
          <a:sx n="105" d="100"/>
          <a:sy n="105" d="100"/>
        </p:scale>
        <p:origin x="-1626" y="-90"/>
      </p:cViewPr>
      <p:guideLst>
        <p:guide orient="horz" pos="125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12" d="100"/>
          <a:sy n="112" d="100"/>
        </p:scale>
        <p:origin x="-426" y="-84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24B82-3E31-44B7-B0F6-0D7CB0DACD2C}" type="datetimeFigureOut">
              <a:rPr lang="ko-KR" altLang="en-US" smtClean="0"/>
              <a:t>2014-02-24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FE5E01-8715-47E2-BE32-23093BF629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0036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30AD-47AD-4B4A-AE55-5400C486C6AF}" type="datetimeFigureOut">
              <a:rPr lang="ko-KR" altLang="en-US" smtClean="0"/>
              <a:t>2014-02-24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827DE-8E04-49CC-AF78-6582C58E42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5648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30AD-47AD-4B4A-AE55-5400C486C6AF}" type="datetimeFigureOut">
              <a:rPr lang="ko-KR" altLang="en-US" smtClean="0"/>
              <a:t>2014-02-24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827DE-8E04-49CC-AF78-6582C58E42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2213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30AD-47AD-4B4A-AE55-5400C486C6AF}" type="datetimeFigureOut">
              <a:rPr lang="ko-KR" altLang="en-US" smtClean="0"/>
              <a:t>2014-02-24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827DE-8E04-49CC-AF78-6582C58E42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2875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30AD-47AD-4B4A-AE55-5400C486C6AF}" type="datetimeFigureOut">
              <a:rPr lang="ko-KR" altLang="en-US" smtClean="0"/>
              <a:t>2014-02-24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827DE-8E04-49CC-AF78-6582C58E42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8696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30AD-47AD-4B4A-AE55-5400C486C6AF}" type="datetimeFigureOut">
              <a:rPr lang="ko-KR" altLang="en-US" smtClean="0"/>
              <a:t>2014-02-24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827DE-8E04-49CC-AF78-6582C58E42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5677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30AD-47AD-4B4A-AE55-5400C486C6AF}" type="datetimeFigureOut">
              <a:rPr lang="ko-KR" altLang="en-US" smtClean="0"/>
              <a:t>2014-02-24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827DE-8E04-49CC-AF78-6582C58E42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5670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30AD-47AD-4B4A-AE55-5400C486C6AF}" type="datetimeFigureOut">
              <a:rPr lang="ko-KR" altLang="en-US" smtClean="0"/>
              <a:t>2014-02-24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827DE-8E04-49CC-AF78-6582C58E42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9399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30AD-47AD-4B4A-AE55-5400C486C6AF}" type="datetimeFigureOut">
              <a:rPr lang="ko-KR" altLang="en-US" smtClean="0"/>
              <a:t>2014-02-24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827DE-8E04-49CC-AF78-6582C58E42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430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30AD-47AD-4B4A-AE55-5400C486C6AF}" type="datetimeFigureOut">
              <a:rPr lang="ko-KR" altLang="en-US" smtClean="0"/>
              <a:t>2014-02-24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827DE-8E04-49CC-AF78-6582C58E42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2997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30AD-47AD-4B4A-AE55-5400C486C6AF}" type="datetimeFigureOut">
              <a:rPr lang="ko-KR" altLang="en-US" smtClean="0"/>
              <a:t>2014-02-24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827DE-8E04-49CC-AF78-6582C58E42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8137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30AD-47AD-4B4A-AE55-5400C486C6AF}" type="datetimeFigureOut">
              <a:rPr lang="ko-KR" altLang="en-US" smtClean="0"/>
              <a:t>2014-02-24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827DE-8E04-49CC-AF78-6582C58E42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240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830AD-47AD-4B4A-AE55-5400C486C6AF}" type="datetimeFigureOut">
              <a:rPr lang="ko-KR" altLang="en-US" smtClean="0"/>
              <a:t>2014-02-24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827DE-8E04-49CC-AF78-6582C58E42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3869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611560" y="549275"/>
            <a:ext cx="367240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+mn-ea"/>
              </a:rPr>
              <a:t>시작기도</a:t>
            </a:r>
            <a:endParaRPr lang="ko-KR" altLang="en-US" dirty="0">
              <a:latin typeface="+mn-ea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611560" y="1983221"/>
            <a:ext cx="377273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1400" dirty="0" smtClean="0">
                <a:latin typeface="+mn-ea"/>
              </a:rPr>
              <a:t>[</a:t>
            </a:r>
            <a:r>
              <a:rPr lang="ko-KR" altLang="en-US" sz="1400" dirty="0" smtClean="0">
                <a:latin typeface="+mn-ea"/>
              </a:rPr>
              <a:t>참회의 기도</a:t>
            </a:r>
            <a:r>
              <a:rPr lang="en-US" altLang="ko-KR" sz="1400" dirty="0" smtClean="0">
                <a:latin typeface="+mn-ea"/>
              </a:rPr>
              <a:t>]</a:t>
            </a:r>
          </a:p>
          <a:p>
            <a:pPr algn="just">
              <a:lnSpc>
                <a:spcPct val="150000"/>
              </a:lnSpc>
            </a:pPr>
            <a:r>
              <a:rPr lang="ko-KR" altLang="en-US" sz="1400" dirty="0" smtClean="0">
                <a:latin typeface="+mn-ea"/>
              </a:rPr>
              <a:t>지극히 인자하신 나의 예수님</a:t>
            </a:r>
            <a:r>
              <a:rPr lang="en-US" altLang="ko-KR" sz="1400" dirty="0" smtClean="0">
                <a:latin typeface="+mn-ea"/>
              </a:rPr>
              <a:t>, </a:t>
            </a:r>
          </a:p>
          <a:p>
            <a:pPr algn="just">
              <a:lnSpc>
                <a:spcPct val="150000"/>
              </a:lnSpc>
            </a:pPr>
            <a:r>
              <a:rPr lang="ko-KR" altLang="en-US" sz="1400" dirty="0" smtClean="0">
                <a:latin typeface="+mn-ea"/>
              </a:rPr>
              <a:t>지극히 거룩한 당신 발 앞에 </a:t>
            </a:r>
            <a:r>
              <a:rPr lang="ko-KR" altLang="en-US" sz="1400" dirty="0" err="1" smtClean="0">
                <a:latin typeface="+mn-ea"/>
              </a:rPr>
              <a:t>겸손되이</a:t>
            </a:r>
            <a:r>
              <a:rPr lang="ko-KR" altLang="en-US" sz="1400" dirty="0" smtClean="0">
                <a:latin typeface="+mn-ea"/>
              </a:rPr>
              <a:t> 엎디어</a:t>
            </a:r>
            <a:endParaRPr lang="en-US" altLang="ko-KR" sz="1400" dirty="0" smtClean="0">
              <a:latin typeface="+mn-ea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1400" dirty="0" smtClean="0">
                <a:latin typeface="+mn-ea"/>
              </a:rPr>
              <a:t>당신의 무한한 선을 배반하였음에 대해 </a:t>
            </a:r>
            <a:endParaRPr lang="en-US" altLang="ko-KR" sz="1400" dirty="0" smtClean="0">
              <a:latin typeface="+mn-ea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1400" dirty="0" smtClean="0">
                <a:latin typeface="+mn-ea"/>
              </a:rPr>
              <a:t>진심으로 뉘우치며 마음을 다해 </a:t>
            </a:r>
            <a:endParaRPr lang="en-US" altLang="ko-KR" sz="1400" dirty="0" smtClean="0">
              <a:latin typeface="+mn-ea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1400" dirty="0" smtClean="0">
                <a:latin typeface="+mn-ea"/>
              </a:rPr>
              <a:t>죄의 용서를 청합니다</a:t>
            </a:r>
            <a:r>
              <a:rPr lang="en-US" altLang="ko-KR" sz="1400" dirty="0" smtClean="0">
                <a:latin typeface="+mn-ea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ko-KR" altLang="en-US" sz="1400" dirty="0" smtClean="0">
                <a:latin typeface="+mn-ea"/>
              </a:rPr>
              <a:t>당신을 또다시 배반하기보다는 </a:t>
            </a:r>
            <a:endParaRPr lang="en-US" altLang="ko-KR" sz="1400" dirty="0" smtClean="0">
              <a:latin typeface="+mn-ea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1400" dirty="0" smtClean="0">
                <a:latin typeface="+mn-ea"/>
              </a:rPr>
              <a:t>차라리 죽기를 원하며 </a:t>
            </a:r>
            <a:endParaRPr lang="en-US" altLang="ko-KR" sz="1400" dirty="0" smtClean="0">
              <a:latin typeface="+mn-ea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1400" dirty="0" smtClean="0">
                <a:latin typeface="+mn-ea"/>
              </a:rPr>
              <a:t>죽을 때까지 당신을 모든 것 위에 사랑하기로 </a:t>
            </a:r>
            <a:endParaRPr lang="en-US" altLang="ko-KR" sz="1400" dirty="0" smtClean="0">
              <a:latin typeface="+mn-ea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1400" dirty="0" smtClean="0">
                <a:latin typeface="+mn-ea"/>
              </a:rPr>
              <a:t>결심합니다</a:t>
            </a:r>
            <a:r>
              <a:rPr lang="en-US" altLang="ko-KR" sz="1400" dirty="0" smtClean="0">
                <a:latin typeface="+mn-ea"/>
              </a:rPr>
              <a:t>.</a:t>
            </a:r>
            <a:endParaRPr lang="en-US" altLang="ko-KR" sz="1400" dirty="0">
              <a:latin typeface="+mn-ea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4572000" y="1989138"/>
            <a:ext cx="4104456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b="0" i="0" dirty="0" smtClean="0">
                <a:effectLst/>
                <a:latin typeface="+mn-ea"/>
              </a:rPr>
              <a:t>○ </a:t>
            </a:r>
            <a:r>
              <a:rPr lang="ko-KR" altLang="en-US" sz="1400" b="0" i="0" dirty="0" smtClean="0">
                <a:effectLst/>
                <a:latin typeface="+mn-ea"/>
              </a:rPr>
              <a:t>주님</a:t>
            </a:r>
            <a:r>
              <a:rPr lang="en-US" altLang="ko-KR" sz="1400" b="0" i="0" dirty="0" smtClean="0">
                <a:effectLst/>
                <a:latin typeface="+mn-ea"/>
              </a:rPr>
              <a:t>, </a:t>
            </a:r>
            <a:r>
              <a:rPr lang="ko-KR" altLang="en-US" sz="1400" b="0" i="0" dirty="0" smtClean="0">
                <a:effectLst/>
                <a:latin typeface="+mn-ea"/>
              </a:rPr>
              <a:t>저희에게 자비를 베푸소서</a:t>
            </a:r>
            <a:r>
              <a:rPr lang="en-US" altLang="ko-KR" sz="1400" b="0" i="0" dirty="0" smtClean="0">
                <a:effectLst/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400" b="0" i="0" dirty="0" smtClean="0">
                <a:effectLst/>
                <a:latin typeface="+mn-ea"/>
              </a:rPr>
              <a:t>● </a:t>
            </a:r>
            <a:r>
              <a:rPr lang="ko-KR" altLang="en-US" sz="1400" b="0" i="0" dirty="0" smtClean="0">
                <a:effectLst/>
                <a:latin typeface="+mn-ea"/>
              </a:rPr>
              <a:t>저희에게 자비를 베푸소서</a:t>
            </a:r>
            <a:r>
              <a:rPr lang="en-US" altLang="ko-KR" sz="1400" b="0" i="0" dirty="0" smtClean="0">
                <a:effectLst/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400" b="0" i="0" dirty="0" smtClean="0">
              <a:effectLst/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400" b="0" i="0" dirty="0" smtClean="0">
                <a:effectLst/>
                <a:latin typeface="+mn-ea"/>
              </a:rPr>
              <a:t>◎ </a:t>
            </a:r>
            <a:r>
              <a:rPr lang="ko-KR" altLang="en-US" sz="1400" b="0" i="0" dirty="0" smtClean="0">
                <a:effectLst/>
                <a:latin typeface="+mn-ea"/>
              </a:rPr>
              <a:t>어머니께 청하오니</a:t>
            </a:r>
            <a:r>
              <a:rPr lang="en-US" altLang="ko-KR" sz="1400" b="0" i="0" dirty="0" smtClean="0">
                <a:effectLst/>
                <a:latin typeface="+mn-ea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ko-KR" altLang="en-US" sz="1400" b="0" i="0" dirty="0" smtClean="0">
                <a:effectLst/>
                <a:latin typeface="+mn-ea"/>
              </a:rPr>
              <a:t>제 맘속에 주님 상처 깊이 새겨주소서</a:t>
            </a:r>
            <a:r>
              <a:rPr lang="en-US" altLang="ko-KR" sz="1400" b="0" i="0" dirty="0" smtClean="0">
                <a:effectLst/>
                <a:latin typeface="+mn-ea"/>
              </a:rPr>
              <a:t>.</a:t>
            </a:r>
            <a:endParaRPr lang="ko-KR" altLang="en-US" sz="1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3097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1987503"/>
            <a:ext cx="3667827" cy="30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611560" y="549275"/>
            <a:ext cx="3528392" cy="823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b="1" i="0" dirty="0" smtClean="0">
                <a:effectLst/>
                <a:latin typeface="+mn-ea"/>
              </a:rPr>
              <a:t>제 </a:t>
            </a:r>
            <a:r>
              <a:rPr lang="en-US" altLang="ko-KR" sz="1600" b="1" i="0" dirty="0" smtClean="0">
                <a:effectLst/>
                <a:latin typeface="+mn-ea"/>
              </a:rPr>
              <a:t>9 </a:t>
            </a:r>
            <a:r>
              <a:rPr lang="ko-KR" altLang="en-US" sz="1600" b="1" i="0" dirty="0" smtClean="0">
                <a:effectLst/>
                <a:latin typeface="+mn-ea"/>
              </a:rPr>
              <a:t>처</a:t>
            </a:r>
          </a:p>
          <a:p>
            <a:pPr>
              <a:lnSpc>
                <a:spcPct val="150000"/>
              </a:lnSpc>
            </a:pPr>
            <a:r>
              <a:rPr lang="ko-KR" altLang="en-US" sz="1600" b="1" i="0" dirty="0" smtClean="0">
                <a:effectLst/>
                <a:latin typeface="+mn-ea"/>
              </a:rPr>
              <a:t>예수님께서 세 번째 넘어지시다</a:t>
            </a:r>
            <a:endParaRPr lang="ko-KR" altLang="en-US" sz="1600" b="1" dirty="0">
              <a:latin typeface="+mn-ea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4572000" y="1989138"/>
            <a:ext cx="4090818" cy="30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1300" dirty="0" smtClean="0">
                <a:latin typeface="+mn-ea"/>
              </a:rPr>
              <a:t>저희의 완고함으로 다시 죄를 지어 예수님께서 십자가 아래 세 번째 넘어지셨습니다</a:t>
            </a:r>
            <a:r>
              <a:rPr lang="en-US" altLang="ko-KR" sz="1300" dirty="0" smtClean="0">
                <a:latin typeface="+mn-ea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altLang="ko-KR" sz="1300" dirty="0" smtClean="0">
              <a:latin typeface="+mn-ea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1300" dirty="0" smtClean="0">
                <a:latin typeface="+mn-ea"/>
              </a:rPr>
              <a:t>완고함은 지성을 어둡게 하고 마음을 무디게 하며</a:t>
            </a:r>
            <a:r>
              <a:rPr lang="en-US" altLang="ko-KR" sz="1300" dirty="0" smtClean="0">
                <a:latin typeface="+mn-ea"/>
              </a:rPr>
              <a:t>, </a:t>
            </a:r>
          </a:p>
          <a:p>
            <a:pPr algn="just">
              <a:lnSpc>
                <a:spcPct val="150000"/>
              </a:lnSpc>
            </a:pPr>
            <a:r>
              <a:rPr lang="ko-KR" altLang="en-US" sz="1300" dirty="0" smtClean="0">
                <a:latin typeface="+mn-ea"/>
              </a:rPr>
              <a:t>마지막 순간까지도 참회하지 않고 죽는 위험으로 이끕니다</a:t>
            </a:r>
            <a:r>
              <a:rPr lang="en-US" altLang="ko-KR" sz="1300" dirty="0" smtClean="0">
                <a:latin typeface="+mn-ea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altLang="ko-KR" sz="1300" dirty="0" smtClean="0">
              <a:latin typeface="+mn-ea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1300" dirty="0" smtClean="0">
                <a:latin typeface="+mn-ea"/>
              </a:rPr>
              <a:t>주님</a:t>
            </a:r>
            <a:r>
              <a:rPr lang="en-US" altLang="ko-KR" sz="1300" dirty="0" smtClean="0">
                <a:latin typeface="+mn-ea"/>
              </a:rPr>
              <a:t>, </a:t>
            </a:r>
            <a:r>
              <a:rPr lang="ko-KR" altLang="en-US" sz="1300" dirty="0" smtClean="0">
                <a:latin typeface="+mn-ea"/>
              </a:rPr>
              <a:t>항상 제 자신을 살피고 양심성찰에 충실하며</a:t>
            </a:r>
            <a:r>
              <a:rPr lang="en-US" altLang="ko-KR" sz="1300" dirty="0" smtClean="0">
                <a:latin typeface="+mn-ea"/>
              </a:rPr>
              <a:t>, </a:t>
            </a:r>
            <a:r>
              <a:rPr lang="ko-KR" altLang="en-US" sz="1300" dirty="0" smtClean="0">
                <a:latin typeface="+mn-ea"/>
              </a:rPr>
              <a:t>열의를 갖고 자주 고해성사를 받을 수 있는 은혜를 주십시오</a:t>
            </a:r>
            <a:r>
              <a:rPr lang="en-US" altLang="ko-KR" sz="1300" dirty="0" smtClean="0">
                <a:latin typeface="+mn-ea"/>
              </a:rPr>
              <a:t>.</a:t>
            </a:r>
            <a:endParaRPr lang="en-US" altLang="ko-KR" sz="1300" dirty="0">
              <a:latin typeface="+mn-ea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4565460" y="5877272"/>
            <a:ext cx="4536504" cy="333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b="0" i="0" dirty="0" smtClean="0">
                <a:effectLst/>
                <a:latin typeface="+mn-ea"/>
              </a:rPr>
              <a:t>◎ 어머니께 청하오니</a:t>
            </a:r>
            <a:r>
              <a:rPr lang="en-US" altLang="ko-KR" sz="1200" b="0" i="0" dirty="0" smtClean="0">
                <a:effectLst/>
                <a:latin typeface="+mn-ea"/>
              </a:rPr>
              <a:t>, </a:t>
            </a:r>
            <a:r>
              <a:rPr lang="ko-KR" altLang="en-US" sz="1200" b="0" i="0" dirty="0" smtClean="0">
                <a:effectLst/>
                <a:latin typeface="+mn-ea"/>
              </a:rPr>
              <a:t>제 맘속에 주님 상처 깊이 새겨 주소서</a:t>
            </a:r>
            <a:r>
              <a:rPr lang="en-US" altLang="ko-KR" sz="1200" b="0" i="0" dirty="0" smtClean="0">
                <a:effectLst/>
                <a:latin typeface="+mn-ea"/>
              </a:rPr>
              <a:t>.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4572000" y="764704"/>
            <a:ext cx="4104456" cy="610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b="0" i="0" dirty="0" smtClean="0">
                <a:effectLst/>
                <a:latin typeface="+mn-ea"/>
              </a:rPr>
              <a:t>○ 주님께서 십자가로 온 세상을 </a:t>
            </a:r>
            <a:r>
              <a:rPr lang="ko-KR" altLang="en-US" sz="1200" b="0" i="0" dirty="0" err="1" smtClean="0">
                <a:effectLst/>
                <a:latin typeface="+mn-ea"/>
              </a:rPr>
              <a:t>구원하셨나이다</a:t>
            </a:r>
            <a:r>
              <a:rPr lang="en-US" altLang="ko-KR" sz="1200" b="0" i="0" dirty="0" smtClean="0">
                <a:effectLst/>
                <a:latin typeface="+mn-ea"/>
              </a:rPr>
              <a:t>.</a:t>
            </a:r>
            <a:r>
              <a:rPr lang="ko-KR" altLang="en-US" sz="1200" dirty="0" smtClean="0">
                <a:latin typeface="+mn-ea"/>
              </a:rPr>
              <a:t/>
            </a:r>
            <a:br>
              <a:rPr lang="ko-KR" altLang="en-US" sz="1200" dirty="0" smtClean="0">
                <a:latin typeface="+mn-ea"/>
              </a:rPr>
            </a:br>
            <a:r>
              <a:rPr lang="ko-KR" altLang="en-US" sz="1200" b="0" i="0" dirty="0" smtClean="0">
                <a:effectLst/>
                <a:latin typeface="+mn-ea"/>
              </a:rPr>
              <a:t>●</a:t>
            </a:r>
            <a:r>
              <a:rPr lang="en-US" altLang="ko-KR" sz="1200" dirty="0">
                <a:latin typeface="+mn-ea"/>
              </a:rPr>
              <a:t> </a:t>
            </a:r>
            <a:r>
              <a:rPr lang="ko-KR" altLang="en-US" sz="1200" b="0" i="0" dirty="0" smtClean="0">
                <a:effectLst/>
                <a:latin typeface="+mn-ea"/>
              </a:rPr>
              <a:t>예수 그리스도님</a:t>
            </a:r>
            <a:r>
              <a:rPr lang="en-US" altLang="ko-KR" sz="1200" b="0" i="0" dirty="0" smtClean="0">
                <a:effectLst/>
                <a:latin typeface="+mn-ea"/>
              </a:rPr>
              <a:t>, </a:t>
            </a:r>
            <a:r>
              <a:rPr lang="ko-KR" altLang="en-US" sz="1200" b="0" i="0" dirty="0" smtClean="0">
                <a:effectLst/>
                <a:latin typeface="+mn-ea"/>
              </a:rPr>
              <a:t>경배하며 찬송하나이다</a:t>
            </a:r>
            <a:r>
              <a:rPr lang="en-US" altLang="ko-KR" sz="1200" b="0" i="0" dirty="0" smtClean="0">
                <a:effectLst/>
                <a:latin typeface="+mn-ea"/>
              </a:rPr>
              <a:t>.</a:t>
            </a:r>
            <a:endParaRPr lang="ko-KR" altLang="en-US" sz="1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4228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1989138"/>
            <a:ext cx="2672012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611560" y="549275"/>
            <a:ext cx="3528392" cy="783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b="1" i="0" dirty="0" smtClean="0">
                <a:effectLst/>
                <a:latin typeface="+mn-ea"/>
              </a:rPr>
              <a:t>제 </a:t>
            </a:r>
            <a:r>
              <a:rPr lang="en-US" altLang="ko-KR" sz="1600" b="1" i="0" dirty="0" smtClean="0">
                <a:effectLst/>
                <a:latin typeface="+mn-ea"/>
              </a:rPr>
              <a:t>10 </a:t>
            </a:r>
            <a:r>
              <a:rPr lang="ko-KR" altLang="en-US" sz="1600" b="1" i="0" dirty="0" smtClean="0">
                <a:effectLst/>
                <a:latin typeface="+mn-ea"/>
              </a:rPr>
              <a:t>처</a:t>
            </a:r>
          </a:p>
          <a:p>
            <a:pPr>
              <a:lnSpc>
                <a:spcPct val="150000"/>
              </a:lnSpc>
            </a:pPr>
            <a:r>
              <a:rPr lang="ko-KR" altLang="en-US" sz="1600" b="1" i="0" dirty="0" smtClean="0">
                <a:effectLst/>
                <a:latin typeface="+mn-ea"/>
              </a:rPr>
              <a:t>예수님께서 옷 벗김 당하시다</a:t>
            </a:r>
            <a:endParaRPr lang="ko-KR" altLang="en-US" sz="1600" b="1" dirty="0">
              <a:latin typeface="+mn-ea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4572000" y="1989138"/>
            <a:ext cx="4090818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1300" dirty="0" err="1" smtClean="0">
                <a:latin typeface="+mn-ea"/>
              </a:rPr>
              <a:t>갈바리아에</a:t>
            </a:r>
            <a:r>
              <a:rPr lang="ko-KR" altLang="en-US" sz="1300" dirty="0" smtClean="0">
                <a:latin typeface="+mn-ea"/>
              </a:rPr>
              <a:t> 이르러 예수님께서는 옷 벗김을 당하시고</a:t>
            </a:r>
            <a:r>
              <a:rPr lang="en-US" altLang="ko-KR" sz="1300" dirty="0" smtClean="0">
                <a:latin typeface="+mn-ea"/>
              </a:rPr>
              <a:t>, </a:t>
            </a:r>
            <a:r>
              <a:rPr lang="ko-KR" altLang="en-US" sz="1300" dirty="0" smtClean="0">
                <a:latin typeface="+mn-ea"/>
              </a:rPr>
              <a:t>쓸개와 몰약을 섞은 신 포도주를 마시는 괴로움을 당하셨습니다</a:t>
            </a:r>
            <a:r>
              <a:rPr lang="en-US" altLang="ko-KR" sz="1300" dirty="0" smtClean="0">
                <a:latin typeface="+mn-ea"/>
              </a:rPr>
              <a:t>.(</a:t>
            </a:r>
            <a:r>
              <a:rPr lang="ko-KR" altLang="en-US" sz="1300" dirty="0" smtClean="0">
                <a:latin typeface="+mn-ea"/>
              </a:rPr>
              <a:t>마태 </a:t>
            </a:r>
            <a:r>
              <a:rPr lang="en-US" altLang="ko-KR" sz="1300" dirty="0" smtClean="0">
                <a:latin typeface="+mn-ea"/>
              </a:rPr>
              <a:t>27,34-36)</a:t>
            </a:r>
          </a:p>
          <a:p>
            <a:pPr algn="just">
              <a:lnSpc>
                <a:spcPct val="150000"/>
              </a:lnSpc>
            </a:pPr>
            <a:endParaRPr lang="en-US" altLang="ko-KR" sz="1300" dirty="0" smtClean="0">
              <a:latin typeface="+mn-ea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1300" dirty="0" smtClean="0">
                <a:latin typeface="+mn-ea"/>
              </a:rPr>
              <a:t>저희의 야심과 탐욕의 죄가 예수님께 어떤 고통을 드렸는지를 알았습니다</a:t>
            </a:r>
            <a:r>
              <a:rPr lang="en-US" altLang="ko-KR" sz="1300" dirty="0" smtClean="0">
                <a:latin typeface="+mn-ea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altLang="ko-KR" sz="1300" dirty="0" smtClean="0">
              <a:latin typeface="+mn-ea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1300" dirty="0" smtClean="0">
                <a:latin typeface="+mn-ea"/>
              </a:rPr>
              <a:t>주님</a:t>
            </a:r>
            <a:r>
              <a:rPr lang="en-US" altLang="ko-KR" sz="1300" dirty="0" smtClean="0">
                <a:latin typeface="+mn-ea"/>
              </a:rPr>
              <a:t>, </a:t>
            </a:r>
            <a:r>
              <a:rPr lang="ko-KR" altLang="en-US" sz="1300" dirty="0" smtClean="0">
                <a:latin typeface="+mn-ea"/>
              </a:rPr>
              <a:t>가장 크고 영원한 행복인 당신만을 찾기 위하여</a:t>
            </a:r>
            <a:r>
              <a:rPr lang="en-US" altLang="ko-KR" sz="1300" dirty="0" smtClean="0">
                <a:latin typeface="+mn-ea"/>
              </a:rPr>
              <a:t>, </a:t>
            </a:r>
            <a:r>
              <a:rPr lang="ko-KR" altLang="en-US" sz="1300" dirty="0" smtClean="0">
                <a:latin typeface="+mn-ea"/>
              </a:rPr>
              <a:t>모든 허영과 세속적인 만족에서 더욱더 멀리하는 은혜를 주십시오</a:t>
            </a:r>
            <a:r>
              <a:rPr lang="en-US" altLang="ko-KR" sz="1300" dirty="0" smtClean="0">
                <a:latin typeface="+mn-ea"/>
              </a:rPr>
              <a:t>.</a:t>
            </a:r>
            <a:endParaRPr lang="en-US" altLang="ko-KR" sz="1300" dirty="0">
              <a:latin typeface="+mn-ea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565460" y="5877272"/>
            <a:ext cx="4536504" cy="333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b="0" i="0" dirty="0" smtClean="0">
                <a:effectLst/>
                <a:latin typeface="+mn-ea"/>
              </a:rPr>
              <a:t>◎ 어머니께 청하오니</a:t>
            </a:r>
            <a:r>
              <a:rPr lang="en-US" altLang="ko-KR" sz="1200" b="0" i="0" dirty="0" smtClean="0">
                <a:effectLst/>
                <a:latin typeface="+mn-ea"/>
              </a:rPr>
              <a:t>, </a:t>
            </a:r>
            <a:r>
              <a:rPr lang="ko-KR" altLang="en-US" sz="1200" b="0" i="0" dirty="0" smtClean="0">
                <a:effectLst/>
                <a:latin typeface="+mn-ea"/>
              </a:rPr>
              <a:t>제 맘속에 주님 상처 깊이 새겨 주소서</a:t>
            </a:r>
            <a:r>
              <a:rPr lang="en-US" altLang="ko-KR" sz="1200" b="0" i="0" dirty="0" smtClean="0">
                <a:effectLst/>
                <a:latin typeface="+mn-ea"/>
              </a:rPr>
              <a:t>.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4572000" y="764704"/>
            <a:ext cx="4104456" cy="610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b="0" i="0" dirty="0" smtClean="0">
                <a:effectLst/>
                <a:latin typeface="+mn-ea"/>
              </a:rPr>
              <a:t>○ 주님께서 십자가로 온 세상을 </a:t>
            </a:r>
            <a:r>
              <a:rPr lang="ko-KR" altLang="en-US" sz="1200" b="0" i="0" dirty="0" err="1" smtClean="0">
                <a:effectLst/>
                <a:latin typeface="+mn-ea"/>
              </a:rPr>
              <a:t>구원하셨나이다</a:t>
            </a:r>
            <a:r>
              <a:rPr lang="en-US" altLang="ko-KR" sz="1200" b="0" i="0" dirty="0" smtClean="0">
                <a:effectLst/>
                <a:latin typeface="+mn-ea"/>
              </a:rPr>
              <a:t>.</a:t>
            </a:r>
            <a:r>
              <a:rPr lang="ko-KR" altLang="en-US" sz="1200" dirty="0" smtClean="0">
                <a:latin typeface="+mn-ea"/>
              </a:rPr>
              <a:t/>
            </a:r>
            <a:br>
              <a:rPr lang="ko-KR" altLang="en-US" sz="1200" dirty="0" smtClean="0">
                <a:latin typeface="+mn-ea"/>
              </a:rPr>
            </a:br>
            <a:r>
              <a:rPr lang="ko-KR" altLang="en-US" sz="1200" b="0" i="0" dirty="0" smtClean="0">
                <a:effectLst/>
                <a:latin typeface="+mn-ea"/>
              </a:rPr>
              <a:t>●</a:t>
            </a:r>
            <a:r>
              <a:rPr lang="en-US" altLang="ko-KR" sz="1200" dirty="0">
                <a:latin typeface="+mn-ea"/>
              </a:rPr>
              <a:t> </a:t>
            </a:r>
            <a:r>
              <a:rPr lang="ko-KR" altLang="en-US" sz="1200" b="0" i="0" dirty="0" smtClean="0">
                <a:effectLst/>
                <a:latin typeface="+mn-ea"/>
              </a:rPr>
              <a:t>예수 그리스도님</a:t>
            </a:r>
            <a:r>
              <a:rPr lang="en-US" altLang="ko-KR" sz="1200" b="0" i="0" dirty="0" smtClean="0">
                <a:effectLst/>
                <a:latin typeface="+mn-ea"/>
              </a:rPr>
              <a:t>, </a:t>
            </a:r>
            <a:r>
              <a:rPr lang="ko-KR" altLang="en-US" sz="1200" b="0" i="0" dirty="0" smtClean="0">
                <a:effectLst/>
                <a:latin typeface="+mn-ea"/>
              </a:rPr>
              <a:t>경배하며 찬송하나이다</a:t>
            </a:r>
            <a:r>
              <a:rPr lang="en-US" altLang="ko-KR" sz="1200" b="0" i="0" dirty="0" smtClean="0">
                <a:effectLst/>
                <a:latin typeface="+mn-ea"/>
              </a:rPr>
              <a:t>.</a:t>
            </a:r>
            <a:endParaRPr lang="ko-KR" altLang="en-US" sz="1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9218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624" y="1989138"/>
            <a:ext cx="2490848" cy="3050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611560" y="549275"/>
            <a:ext cx="3528392" cy="783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b="1" i="0" dirty="0" smtClean="0">
                <a:effectLst/>
                <a:latin typeface="+mn-ea"/>
              </a:rPr>
              <a:t>제 </a:t>
            </a:r>
            <a:r>
              <a:rPr lang="en-US" altLang="ko-KR" sz="1600" b="1" i="0" dirty="0" smtClean="0">
                <a:effectLst/>
                <a:latin typeface="+mn-ea"/>
              </a:rPr>
              <a:t>11 </a:t>
            </a:r>
            <a:r>
              <a:rPr lang="ko-KR" altLang="en-US" sz="1600" b="1" i="0" dirty="0" smtClean="0">
                <a:effectLst/>
                <a:latin typeface="+mn-ea"/>
              </a:rPr>
              <a:t>처</a:t>
            </a:r>
          </a:p>
          <a:p>
            <a:pPr>
              <a:lnSpc>
                <a:spcPct val="150000"/>
              </a:lnSpc>
            </a:pPr>
            <a:r>
              <a:rPr lang="ko-KR" altLang="en-US" sz="1600" b="1" i="0" dirty="0" smtClean="0">
                <a:effectLst/>
                <a:latin typeface="+mn-ea"/>
              </a:rPr>
              <a:t>예수님께서 십자가에 못 박히시다</a:t>
            </a:r>
            <a:endParaRPr lang="ko-KR" altLang="en-US" sz="1600" b="1" dirty="0">
              <a:latin typeface="+mn-ea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4572000" y="1989138"/>
            <a:ext cx="4090818" cy="30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1300" dirty="0" smtClean="0">
                <a:latin typeface="+mn-ea"/>
              </a:rPr>
              <a:t>사형집행인들은 슬픔에 잠긴 성모님이 보는 앞에서</a:t>
            </a:r>
            <a:r>
              <a:rPr lang="en-US" altLang="ko-KR" sz="1300" dirty="0" smtClean="0">
                <a:latin typeface="+mn-ea"/>
              </a:rPr>
              <a:t>, </a:t>
            </a:r>
            <a:r>
              <a:rPr lang="ko-KR" altLang="en-US" sz="1300" dirty="0" smtClean="0">
                <a:latin typeface="+mn-ea"/>
              </a:rPr>
              <a:t>형언할 수 없는 고통 중에 계신 예수님을 십자가에 못박았습니다</a:t>
            </a:r>
            <a:r>
              <a:rPr lang="en-US" altLang="ko-KR" sz="1300" dirty="0" smtClean="0">
                <a:latin typeface="+mn-ea"/>
              </a:rPr>
              <a:t>.(</a:t>
            </a:r>
            <a:r>
              <a:rPr lang="ko-KR" altLang="en-US" sz="1300" dirty="0" smtClean="0">
                <a:latin typeface="+mn-ea"/>
              </a:rPr>
              <a:t>요한 </a:t>
            </a:r>
            <a:r>
              <a:rPr lang="en-US" altLang="ko-KR" sz="1300" dirty="0" smtClean="0">
                <a:latin typeface="+mn-ea"/>
              </a:rPr>
              <a:t>19,18)</a:t>
            </a:r>
          </a:p>
          <a:p>
            <a:pPr algn="just">
              <a:lnSpc>
                <a:spcPct val="150000"/>
              </a:lnSpc>
            </a:pPr>
            <a:endParaRPr lang="en-US" altLang="ko-KR" sz="1300" dirty="0" smtClean="0">
              <a:latin typeface="+mn-ea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1300" dirty="0" smtClean="0">
                <a:latin typeface="+mn-ea"/>
              </a:rPr>
              <a:t>감각의 충실한 절제로 자기 육신을 십자가에 못박는 사람은 예수 그리스도께 속한 사람입니다</a:t>
            </a:r>
            <a:r>
              <a:rPr lang="en-US" altLang="ko-KR" sz="1300" dirty="0" smtClean="0">
                <a:latin typeface="+mn-ea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ko-KR" altLang="en-US" sz="1300" dirty="0" smtClean="0">
                <a:latin typeface="+mn-ea"/>
              </a:rPr>
              <a:t>살아 있을 때나 죽을 때</a:t>
            </a:r>
            <a:r>
              <a:rPr lang="en-US" altLang="ko-KR" sz="1300" dirty="0" smtClean="0">
                <a:latin typeface="+mn-ea"/>
              </a:rPr>
              <a:t>, </a:t>
            </a:r>
            <a:r>
              <a:rPr lang="ko-KR" altLang="en-US" sz="1300" dirty="0" smtClean="0">
                <a:latin typeface="+mn-ea"/>
              </a:rPr>
              <a:t>그리고 영원히 예수 그리스도의 것이 되기를 원합니다</a:t>
            </a:r>
            <a:r>
              <a:rPr lang="en-US" altLang="ko-KR" sz="1300" dirty="0" smtClean="0">
                <a:latin typeface="+mn-ea"/>
              </a:rPr>
              <a:t>. </a:t>
            </a:r>
          </a:p>
          <a:p>
            <a:pPr algn="just">
              <a:lnSpc>
                <a:spcPct val="150000"/>
              </a:lnSpc>
            </a:pPr>
            <a:endParaRPr lang="en-US" altLang="ko-KR" sz="1300" dirty="0">
              <a:latin typeface="+mn-ea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1300" dirty="0" smtClean="0">
                <a:latin typeface="+mn-ea"/>
              </a:rPr>
              <a:t>예수님</a:t>
            </a:r>
            <a:r>
              <a:rPr lang="en-US" altLang="ko-KR" sz="1300" dirty="0" smtClean="0">
                <a:latin typeface="+mn-ea"/>
              </a:rPr>
              <a:t>, </a:t>
            </a:r>
            <a:r>
              <a:rPr lang="ko-KR" altLang="en-US" sz="1300" dirty="0" smtClean="0">
                <a:latin typeface="+mn-ea"/>
              </a:rPr>
              <a:t>저를 당신에게서 떠나지 않게 해주소서</a:t>
            </a:r>
            <a:r>
              <a:rPr lang="en-US" altLang="ko-KR" sz="1300" dirty="0" smtClean="0">
                <a:latin typeface="+mn-ea"/>
              </a:rPr>
              <a:t>.</a:t>
            </a:r>
            <a:endParaRPr lang="en-US" altLang="ko-KR" sz="1300" dirty="0">
              <a:latin typeface="+mn-ea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565460" y="5877272"/>
            <a:ext cx="4536504" cy="333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b="0" i="0" dirty="0" smtClean="0">
                <a:effectLst/>
                <a:latin typeface="+mn-ea"/>
              </a:rPr>
              <a:t>◎ 어머니께 청하오니</a:t>
            </a:r>
            <a:r>
              <a:rPr lang="en-US" altLang="ko-KR" sz="1200" b="0" i="0" dirty="0" smtClean="0">
                <a:effectLst/>
                <a:latin typeface="+mn-ea"/>
              </a:rPr>
              <a:t>, </a:t>
            </a:r>
            <a:r>
              <a:rPr lang="ko-KR" altLang="en-US" sz="1200" b="0" i="0" dirty="0" smtClean="0">
                <a:effectLst/>
                <a:latin typeface="+mn-ea"/>
              </a:rPr>
              <a:t>제 맘속에 주님 상처 깊이 새겨 주소서</a:t>
            </a:r>
            <a:r>
              <a:rPr lang="en-US" altLang="ko-KR" sz="1200" b="0" i="0" dirty="0" smtClean="0">
                <a:effectLst/>
                <a:latin typeface="+mn-ea"/>
              </a:rPr>
              <a:t>.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4572000" y="764704"/>
            <a:ext cx="4104456" cy="610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b="0" i="0" dirty="0" smtClean="0">
                <a:effectLst/>
                <a:latin typeface="+mn-ea"/>
              </a:rPr>
              <a:t>○ 주님께서 십자가로 온 세상을 </a:t>
            </a:r>
            <a:r>
              <a:rPr lang="ko-KR" altLang="en-US" sz="1200" b="0" i="0" dirty="0" err="1" smtClean="0">
                <a:effectLst/>
                <a:latin typeface="+mn-ea"/>
              </a:rPr>
              <a:t>구원하셨나이다</a:t>
            </a:r>
            <a:r>
              <a:rPr lang="en-US" altLang="ko-KR" sz="1200" b="0" i="0" dirty="0" smtClean="0">
                <a:effectLst/>
                <a:latin typeface="+mn-ea"/>
              </a:rPr>
              <a:t>.</a:t>
            </a:r>
            <a:r>
              <a:rPr lang="ko-KR" altLang="en-US" sz="1200" dirty="0" smtClean="0">
                <a:latin typeface="+mn-ea"/>
              </a:rPr>
              <a:t/>
            </a:r>
            <a:br>
              <a:rPr lang="ko-KR" altLang="en-US" sz="1200" dirty="0" smtClean="0">
                <a:latin typeface="+mn-ea"/>
              </a:rPr>
            </a:br>
            <a:r>
              <a:rPr lang="ko-KR" altLang="en-US" sz="1200" b="0" i="0" dirty="0" smtClean="0">
                <a:effectLst/>
                <a:latin typeface="+mn-ea"/>
              </a:rPr>
              <a:t>●</a:t>
            </a:r>
            <a:r>
              <a:rPr lang="en-US" altLang="ko-KR" sz="1200" dirty="0">
                <a:latin typeface="+mn-ea"/>
              </a:rPr>
              <a:t> </a:t>
            </a:r>
            <a:r>
              <a:rPr lang="ko-KR" altLang="en-US" sz="1200" b="0" i="0" dirty="0" smtClean="0">
                <a:effectLst/>
                <a:latin typeface="+mn-ea"/>
              </a:rPr>
              <a:t>예수 그리스도님</a:t>
            </a:r>
            <a:r>
              <a:rPr lang="en-US" altLang="ko-KR" sz="1200" b="0" i="0" dirty="0" smtClean="0">
                <a:effectLst/>
                <a:latin typeface="+mn-ea"/>
              </a:rPr>
              <a:t>, </a:t>
            </a:r>
            <a:r>
              <a:rPr lang="ko-KR" altLang="en-US" sz="1200" b="0" i="0" dirty="0" smtClean="0">
                <a:effectLst/>
                <a:latin typeface="+mn-ea"/>
              </a:rPr>
              <a:t>경배하며 찬송하나이다</a:t>
            </a:r>
            <a:r>
              <a:rPr lang="en-US" altLang="ko-KR" sz="1200" b="0" i="0" dirty="0" smtClean="0">
                <a:effectLst/>
                <a:latin typeface="+mn-ea"/>
              </a:rPr>
              <a:t>.</a:t>
            </a:r>
            <a:endParaRPr lang="ko-KR" altLang="en-US" sz="1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6317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616" y="1989138"/>
            <a:ext cx="2664296" cy="2958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611560" y="549275"/>
            <a:ext cx="3672408" cy="783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b="1" i="0" dirty="0" smtClean="0">
                <a:effectLst/>
                <a:latin typeface="+mn-ea"/>
              </a:rPr>
              <a:t>제 </a:t>
            </a:r>
            <a:r>
              <a:rPr lang="en-US" altLang="ko-KR" sz="1600" b="1" i="0" dirty="0" smtClean="0">
                <a:effectLst/>
                <a:latin typeface="+mn-ea"/>
              </a:rPr>
              <a:t>12 </a:t>
            </a:r>
            <a:r>
              <a:rPr lang="ko-KR" altLang="en-US" sz="1600" b="1" i="0" dirty="0" smtClean="0">
                <a:effectLst/>
                <a:latin typeface="+mn-ea"/>
              </a:rPr>
              <a:t>처</a:t>
            </a:r>
          </a:p>
          <a:p>
            <a:pPr>
              <a:lnSpc>
                <a:spcPct val="150000"/>
              </a:lnSpc>
            </a:pPr>
            <a:r>
              <a:rPr lang="ko-KR" altLang="en-US" sz="1600" b="1" i="0" dirty="0" smtClean="0">
                <a:effectLst/>
                <a:latin typeface="+mn-ea"/>
              </a:rPr>
              <a:t>예수님께서 십자가 위에서 돌아가시다</a:t>
            </a:r>
            <a:endParaRPr lang="ko-KR" altLang="en-US" sz="1600" b="1" dirty="0">
              <a:latin typeface="+mn-ea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4572000" y="1989138"/>
            <a:ext cx="4090818" cy="30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1300" dirty="0" smtClean="0">
                <a:latin typeface="+mn-ea"/>
              </a:rPr>
              <a:t>예수님께서는 우리의 죄 때문에 세 시간 동안 형언할 수 없는 고통을 받으시고 십자가에서 돌아가셨습니다</a:t>
            </a:r>
            <a:r>
              <a:rPr lang="en-US" altLang="ko-KR" sz="1300" dirty="0" smtClean="0">
                <a:latin typeface="+mn-ea"/>
              </a:rPr>
              <a:t>.(</a:t>
            </a:r>
            <a:r>
              <a:rPr lang="ko-KR" altLang="en-US" sz="1300" dirty="0" smtClean="0">
                <a:latin typeface="+mn-ea"/>
              </a:rPr>
              <a:t>요한 </a:t>
            </a:r>
            <a:r>
              <a:rPr lang="en-US" altLang="ko-KR" sz="1300" dirty="0" smtClean="0">
                <a:latin typeface="+mn-ea"/>
              </a:rPr>
              <a:t>19,30; </a:t>
            </a:r>
            <a:r>
              <a:rPr lang="ko-KR" altLang="en-US" sz="1300" dirty="0" err="1" smtClean="0">
                <a:latin typeface="+mn-ea"/>
              </a:rPr>
              <a:t>루가</a:t>
            </a:r>
            <a:r>
              <a:rPr lang="ko-KR" altLang="en-US" sz="1300" dirty="0" smtClean="0">
                <a:latin typeface="+mn-ea"/>
              </a:rPr>
              <a:t> </a:t>
            </a:r>
            <a:r>
              <a:rPr lang="en-US" altLang="ko-KR" sz="1300" dirty="0" smtClean="0">
                <a:latin typeface="+mn-ea"/>
              </a:rPr>
              <a:t>23,46)</a:t>
            </a:r>
          </a:p>
          <a:p>
            <a:pPr algn="just">
              <a:lnSpc>
                <a:spcPct val="150000"/>
              </a:lnSpc>
            </a:pPr>
            <a:endParaRPr lang="en-US" altLang="ko-KR" sz="1300" dirty="0" smtClean="0">
              <a:latin typeface="+mn-ea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1300" dirty="0" smtClean="0">
                <a:latin typeface="+mn-ea"/>
              </a:rPr>
              <a:t>예수님의 죽음은 거룩한 미사 때 매일 제대 위에서 되풀이됩니다</a:t>
            </a:r>
            <a:r>
              <a:rPr lang="en-US" altLang="ko-KR" sz="1300" dirty="0" smtClean="0">
                <a:latin typeface="+mn-ea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altLang="ko-KR" sz="1300" dirty="0" smtClean="0">
              <a:latin typeface="+mn-ea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1300" dirty="0" smtClean="0">
                <a:latin typeface="+mn-ea"/>
              </a:rPr>
              <a:t>지극히 사랑하는 예수님</a:t>
            </a:r>
            <a:r>
              <a:rPr lang="en-US" altLang="ko-KR" sz="1300" dirty="0" smtClean="0">
                <a:latin typeface="+mn-ea"/>
              </a:rPr>
              <a:t>, </a:t>
            </a:r>
            <a:r>
              <a:rPr lang="ko-KR" altLang="en-US" sz="1300" dirty="0" smtClean="0">
                <a:latin typeface="+mn-ea"/>
              </a:rPr>
              <a:t>당신의 거룩한 어머니가 십자가 밑에서 가지셨던 마음으로 저도 자주 미사에 참례하도록 거룩한 미사에 대한 신심을 북돋워주소서</a:t>
            </a:r>
            <a:r>
              <a:rPr lang="en-US" altLang="ko-KR" sz="1300" dirty="0" smtClean="0">
                <a:latin typeface="+mn-ea"/>
              </a:rPr>
              <a:t>.</a:t>
            </a:r>
            <a:endParaRPr lang="en-US" altLang="ko-KR" sz="1300" dirty="0">
              <a:latin typeface="+mn-ea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565460" y="5877272"/>
            <a:ext cx="4536504" cy="333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b="0" i="0" dirty="0" smtClean="0">
                <a:effectLst/>
                <a:latin typeface="+mn-ea"/>
              </a:rPr>
              <a:t>◎ 어머니께 청하오니</a:t>
            </a:r>
            <a:r>
              <a:rPr lang="en-US" altLang="ko-KR" sz="1200" b="0" i="0" dirty="0" smtClean="0">
                <a:effectLst/>
                <a:latin typeface="+mn-ea"/>
              </a:rPr>
              <a:t>, </a:t>
            </a:r>
            <a:r>
              <a:rPr lang="ko-KR" altLang="en-US" sz="1200" b="0" i="0" dirty="0" smtClean="0">
                <a:effectLst/>
                <a:latin typeface="+mn-ea"/>
              </a:rPr>
              <a:t>제 맘속에 주님 상처 깊이 새겨 주소서</a:t>
            </a:r>
            <a:r>
              <a:rPr lang="en-US" altLang="ko-KR" sz="1200" b="0" i="0" dirty="0" smtClean="0">
                <a:effectLst/>
                <a:latin typeface="+mn-ea"/>
              </a:rPr>
              <a:t>.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4572000" y="764704"/>
            <a:ext cx="4104456" cy="610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b="0" i="0" dirty="0" smtClean="0">
                <a:effectLst/>
                <a:latin typeface="+mn-ea"/>
              </a:rPr>
              <a:t>○ 주님께서 십자가로 온 세상을 </a:t>
            </a:r>
            <a:r>
              <a:rPr lang="ko-KR" altLang="en-US" sz="1200" b="0" i="0" dirty="0" err="1" smtClean="0">
                <a:effectLst/>
                <a:latin typeface="+mn-ea"/>
              </a:rPr>
              <a:t>구원하셨나이다</a:t>
            </a:r>
            <a:r>
              <a:rPr lang="en-US" altLang="ko-KR" sz="1200" b="0" i="0" dirty="0" smtClean="0">
                <a:effectLst/>
                <a:latin typeface="+mn-ea"/>
              </a:rPr>
              <a:t>.</a:t>
            </a:r>
            <a:r>
              <a:rPr lang="ko-KR" altLang="en-US" sz="1200" dirty="0" smtClean="0">
                <a:latin typeface="+mn-ea"/>
              </a:rPr>
              <a:t/>
            </a:r>
            <a:br>
              <a:rPr lang="ko-KR" altLang="en-US" sz="1200" dirty="0" smtClean="0">
                <a:latin typeface="+mn-ea"/>
              </a:rPr>
            </a:br>
            <a:r>
              <a:rPr lang="ko-KR" altLang="en-US" sz="1200" b="0" i="0" dirty="0" smtClean="0">
                <a:effectLst/>
                <a:latin typeface="+mn-ea"/>
              </a:rPr>
              <a:t>●</a:t>
            </a:r>
            <a:r>
              <a:rPr lang="en-US" altLang="ko-KR" sz="1200" dirty="0">
                <a:latin typeface="+mn-ea"/>
              </a:rPr>
              <a:t> </a:t>
            </a:r>
            <a:r>
              <a:rPr lang="ko-KR" altLang="en-US" sz="1200" b="0" i="0" dirty="0" smtClean="0">
                <a:effectLst/>
                <a:latin typeface="+mn-ea"/>
              </a:rPr>
              <a:t>예수 그리스도님</a:t>
            </a:r>
            <a:r>
              <a:rPr lang="en-US" altLang="ko-KR" sz="1200" b="0" i="0" dirty="0" smtClean="0">
                <a:effectLst/>
                <a:latin typeface="+mn-ea"/>
              </a:rPr>
              <a:t>, </a:t>
            </a:r>
            <a:r>
              <a:rPr lang="ko-KR" altLang="en-US" sz="1200" b="0" i="0" dirty="0" smtClean="0">
                <a:effectLst/>
                <a:latin typeface="+mn-ea"/>
              </a:rPr>
              <a:t>경배하며 찬송하나이다</a:t>
            </a:r>
            <a:r>
              <a:rPr lang="en-US" altLang="ko-KR" sz="1200" b="0" i="0" dirty="0" smtClean="0">
                <a:effectLst/>
                <a:latin typeface="+mn-ea"/>
              </a:rPr>
              <a:t>.</a:t>
            </a:r>
            <a:endParaRPr lang="ko-KR" altLang="en-US" sz="1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8748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1989138"/>
            <a:ext cx="2764057" cy="3133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611560" y="549275"/>
            <a:ext cx="36724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b="1" i="0" dirty="0" smtClean="0">
                <a:effectLst/>
                <a:latin typeface="+mn-ea"/>
              </a:rPr>
              <a:t>제 </a:t>
            </a:r>
            <a:r>
              <a:rPr lang="en-US" altLang="ko-KR" sz="1600" b="1" i="0" dirty="0" smtClean="0">
                <a:effectLst/>
                <a:latin typeface="+mn-ea"/>
              </a:rPr>
              <a:t>13 </a:t>
            </a:r>
            <a:r>
              <a:rPr lang="ko-KR" altLang="en-US" sz="1600" b="1" i="0" dirty="0" smtClean="0">
                <a:effectLst/>
                <a:latin typeface="+mn-ea"/>
              </a:rPr>
              <a:t>처</a:t>
            </a:r>
          </a:p>
          <a:p>
            <a:r>
              <a:rPr lang="ko-KR" altLang="en-US" sz="1600" b="1" i="0" dirty="0" smtClean="0">
                <a:effectLst/>
                <a:latin typeface="+mn-ea"/>
              </a:rPr>
              <a:t>제자들이 예수님의 시신을 십자가에서 내리다</a:t>
            </a:r>
            <a:endParaRPr lang="ko-KR" altLang="en-US" sz="1600" b="1" dirty="0">
              <a:latin typeface="+mn-ea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4572000" y="1989138"/>
            <a:ext cx="4090818" cy="2793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1300" dirty="0" smtClean="0">
                <a:latin typeface="+mn-ea"/>
              </a:rPr>
              <a:t>고통의 어머니 마리아</a:t>
            </a:r>
            <a:r>
              <a:rPr lang="en-US" altLang="ko-KR" sz="1300" dirty="0" smtClean="0">
                <a:latin typeface="+mn-ea"/>
              </a:rPr>
              <a:t>, </a:t>
            </a:r>
            <a:r>
              <a:rPr lang="ko-KR" altLang="en-US" sz="1300" dirty="0" smtClean="0">
                <a:latin typeface="+mn-ea"/>
              </a:rPr>
              <a:t>십자가에서 내려진 아들을 받아 안으셨습니다</a:t>
            </a:r>
            <a:r>
              <a:rPr lang="en-US" altLang="ko-KR" sz="1300" dirty="0" smtClean="0">
                <a:latin typeface="+mn-ea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altLang="ko-KR" sz="1300" dirty="0" smtClean="0">
              <a:latin typeface="+mn-ea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1300" dirty="0" smtClean="0">
                <a:latin typeface="+mn-ea"/>
              </a:rPr>
              <a:t>마리아는 당신 아드님의 상처에서 죄의 무서운 결과와 사람들에 대한 예수님의 무한한 사랑을 관상하셨습니다</a:t>
            </a:r>
            <a:r>
              <a:rPr lang="en-US" altLang="ko-KR" sz="1300" dirty="0" smtClean="0">
                <a:latin typeface="+mn-ea"/>
              </a:rPr>
              <a:t>. </a:t>
            </a:r>
            <a:r>
              <a:rPr lang="ko-KR" altLang="en-US" sz="1300" dirty="0" smtClean="0">
                <a:latin typeface="+mn-ea"/>
              </a:rPr>
              <a:t>마리아께 대한 신심은 구원의 표징입니다</a:t>
            </a:r>
            <a:r>
              <a:rPr lang="en-US" altLang="ko-KR" sz="1300" dirty="0" smtClean="0">
                <a:latin typeface="+mn-ea"/>
              </a:rPr>
              <a:t>. </a:t>
            </a:r>
          </a:p>
          <a:p>
            <a:pPr algn="just">
              <a:lnSpc>
                <a:spcPct val="150000"/>
              </a:lnSpc>
            </a:pPr>
            <a:endParaRPr lang="en-US" altLang="ko-KR" sz="1300" dirty="0" smtClean="0">
              <a:latin typeface="+mn-ea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1300" dirty="0" smtClean="0">
                <a:latin typeface="+mn-ea"/>
              </a:rPr>
              <a:t>마리아님</a:t>
            </a:r>
            <a:r>
              <a:rPr lang="en-US" altLang="ko-KR" sz="1300" dirty="0" smtClean="0">
                <a:latin typeface="+mn-ea"/>
              </a:rPr>
              <a:t>, </a:t>
            </a:r>
            <a:r>
              <a:rPr lang="ko-KR" altLang="en-US" sz="1300" dirty="0" smtClean="0">
                <a:latin typeface="+mn-ea"/>
              </a:rPr>
              <a:t>저를 자녀로 받아들이시고 제 삶의 동반자가 되어 주시며</a:t>
            </a:r>
            <a:r>
              <a:rPr lang="en-US" altLang="ko-KR" sz="1300" dirty="0" smtClean="0">
                <a:latin typeface="+mn-ea"/>
              </a:rPr>
              <a:t>, </a:t>
            </a:r>
            <a:r>
              <a:rPr lang="ko-KR" altLang="en-US" sz="1300" dirty="0" smtClean="0">
                <a:latin typeface="+mn-ea"/>
              </a:rPr>
              <a:t>매일 특히 임종 때에 돌보아주소서</a:t>
            </a:r>
            <a:r>
              <a:rPr lang="en-US" altLang="ko-KR" sz="1300" dirty="0" smtClean="0">
                <a:latin typeface="+mn-ea"/>
              </a:rPr>
              <a:t>.</a:t>
            </a:r>
            <a:endParaRPr lang="en-US" altLang="ko-KR" sz="1300" dirty="0">
              <a:latin typeface="+mn-ea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565460" y="5877272"/>
            <a:ext cx="4536504" cy="333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b="0" i="0" dirty="0" smtClean="0">
                <a:effectLst/>
                <a:latin typeface="+mn-ea"/>
              </a:rPr>
              <a:t>◎ 어머니께 청하오니</a:t>
            </a:r>
            <a:r>
              <a:rPr lang="en-US" altLang="ko-KR" sz="1200" b="0" i="0" dirty="0" smtClean="0">
                <a:effectLst/>
                <a:latin typeface="+mn-ea"/>
              </a:rPr>
              <a:t>, </a:t>
            </a:r>
            <a:r>
              <a:rPr lang="ko-KR" altLang="en-US" sz="1200" b="0" i="0" dirty="0" smtClean="0">
                <a:effectLst/>
                <a:latin typeface="+mn-ea"/>
              </a:rPr>
              <a:t>제 맘속에 주님 상처 깊이 새겨 주소서</a:t>
            </a:r>
            <a:r>
              <a:rPr lang="en-US" altLang="ko-KR" sz="1200" b="0" i="0" dirty="0" smtClean="0">
                <a:effectLst/>
                <a:latin typeface="+mn-ea"/>
              </a:rPr>
              <a:t>.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4572000" y="764704"/>
            <a:ext cx="4104456" cy="610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b="0" i="0" dirty="0" smtClean="0">
                <a:effectLst/>
                <a:latin typeface="+mn-ea"/>
              </a:rPr>
              <a:t>○ 주님께서 십자가로 온 세상을 </a:t>
            </a:r>
            <a:r>
              <a:rPr lang="ko-KR" altLang="en-US" sz="1200" b="0" i="0" dirty="0" err="1" smtClean="0">
                <a:effectLst/>
                <a:latin typeface="+mn-ea"/>
              </a:rPr>
              <a:t>구원하셨나이다</a:t>
            </a:r>
            <a:r>
              <a:rPr lang="en-US" altLang="ko-KR" sz="1200" b="0" i="0" dirty="0" smtClean="0">
                <a:effectLst/>
                <a:latin typeface="+mn-ea"/>
              </a:rPr>
              <a:t>.</a:t>
            </a:r>
            <a:r>
              <a:rPr lang="ko-KR" altLang="en-US" sz="1200" dirty="0" smtClean="0">
                <a:latin typeface="+mn-ea"/>
              </a:rPr>
              <a:t/>
            </a:r>
            <a:br>
              <a:rPr lang="ko-KR" altLang="en-US" sz="1200" dirty="0" smtClean="0">
                <a:latin typeface="+mn-ea"/>
              </a:rPr>
            </a:br>
            <a:r>
              <a:rPr lang="ko-KR" altLang="en-US" sz="1200" b="0" i="0" dirty="0" smtClean="0">
                <a:effectLst/>
                <a:latin typeface="+mn-ea"/>
              </a:rPr>
              <a:t>●</a:t>
            </a:r>
            <a:r>
              <a:rPr lang="en-US" altLang="ko-KR" sz="1200" dirty="0">
                <a:latin typeface="+mn-ea"/>
              </a:rPr>
              <a:t> </a:t>
            </a:r>
            <a:r>
              <a:rPr lang="ko-KR" altLang="en-US" sz="1200" b="0" i="0" dirty="0" smtClean="0">
                <a:effectLst/>
                <a:latin typeface="+mn-ea"/>
              </a:rPr>
              <a:t>예수 그리스도님</a:t>
            </a:r>
            <a:r>
              <a:rPr lang="en-US" altLang="ko-KR" sz="1200" b="0" i="0" dirty="0" smtClean="0">
                <a:effectLst/>
                <a:latin typeface="+mn-ea"/>
              </a:rPr>
              <a:t>, </a:t>
            </a:r>
            <a:r>
              <a:rPr lang="ko-KR" altLang="en-US" sz="1200" b="0" i="0" dirty="0" smtClean="0">
                <a:effectLst/>
                <a:latin typeface="+mn-ea"/>
              </a:rPr>
              <a:t>경배하며 찬송하나이다</a:t>
            </a:r>
            <a:r>
              <a:rPr lang="en-US" altLang="ko-KR" sz="1200" b="0" i="0" dirty="0" smtClean="0">
                <a:effectLst/>
                <a:latin typeface="+mn-ea"/>
              </a:rPr>
              <a:t>.</a:t>
            </a:r>
            <a:endParaRPr lang="ko-KR" altLang="en-US" sz="1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04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1989138"/>
            <a:ext cx="2672952" cy="2933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611560" y="549275"/>
            <a:ext cx="3672408" cy="783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b="1" i="0" dirty="0" smtClean="0">
                <a:effectLst/>
                <a:latin typeface="+mn-ea"/>
              </a:rPr>
              <a:t>제 </a:t>
            </a:r>
            <a:r>
              <a:rPr lang="en-US" altLang="ko-KR" sz="1600" b="1" i="0" dirty="0" smtClean="0">
                <a:effectLst/>
                <a:latin typeface="+mn-ea"/>
              </a:rPr>
              <a:t>14 </a:t>
            </a:r>
            <a:r>
              <a:rPr lang="ko-KR" altLang="en-US" sz="1600" b="1" i="0" dirty="0" smtClean="0">
                <a:effectLst/>
                <a:latin typeface="+mn-ea"/>
              </a:rPr>
              <a:t>처</a:t>
            </a:r>
          </a:p>
          <a:p>
            <a:pPr>
              <a:lnSpc>
                <a:spcPct val="150000"/>
              </a:lnSpc>
            </a:pPr>
            <a:r>
              <a:rPr lang="ko-KR" altLang="en-US" sz="1600" b="1" i="0" dirty="0" smtClean="0">
                <a:effectLst/>
                <a:latin typeface="+mn-ea"/>
              </a:rPr>
              <a:t>예수님께서 무덤에 묻히시다</a:t>
            </a:r>
            <a:endParaRPr lang="ko-KR" altLang="en-US" sz="1600" b="1" dirty="0">
              <a:latin typeface="+mn-ea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4572000" y="1989138"/>
            <a:ext cx="409081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1200" dirty="0" err="1" smtClean="0">
                <a:latin typeface="+mn-ea"/>
              </a:rPr>
              <a:t>향액을</a:t>
            </a:r>
            <a:r>
              <a:rPr lang="ko-KR" altLang="en-US" sz="1200" dirty="0" smtClean="0">
                <a:latin typeface="+mn-ea"/>
              </a:rPr>
              <a:t> 바른 예수님의 시신이 무덤으로 운반되었습니다</a:t>
            </a:r>
            <a:r>
              <a:rPr lang="en-US" altLang="ko-KR" sz="1200" dirty="0" smtClean="0">
                <a:latin typeface="+mn-ea"/>
              </a:rPr>
              <a:t>. </a:t>
            </a:r>
            <a:r>
              <a:rPr lang="ko-KR" altLang="en-US" sz="1200" dirty="0" smtClean="0">
                <a:latin typeface="+mn-ea"/>
              </a:rPr>
              <a:t>예수께서는 당신 수난에 대해서 미리 말씀하셨습니다</a:t>
            </a:r>
            <a:r>
              <a:rPr lang="en-US" altLang="ko-KR" sz="1200" dirty="0" smtClean="0">
                <a:latin typeface="+mn-ea"/>
              </a:rPr>
              <a:t>. “</a:t>
            </a:r>
            <a:r>
              <a:rPr lang="ko-KR" altLang="en-US" sz="1200" dirty="0" smtClean="0">
                <a:latin typeface="+mn-ea"/>
              </a:rPr>
              <a:t>우리는 지금 예루살렘으로 올라가고 있다</a:t>
            </a:r>
            <a:r>
              <a:rPr lang="en-US" altLang="ko-KR" sz="1200" dirty="0" smtClean="0">
                <a:latin typeface="+mn-ea"/>
              </a:rPr>
              <a:t>. </a:t>
            </a:r>
            <a:r>
              <a:rPr lang="ko-KR" altLang="en-US" sz="1200" dirty="0" smtClean="0">
                <a:latin typeface="+mn-ea"/>
              </a:rPr>
              <a:t>거기에서 사람의 아들은 배반당하고 죽을 것이다</a:t>
            </a:r>
            <a:r>
              <a:rPr lang="en-US" altLang="ko-KR" sz="1200" dirty="0" smtClean="0">
                <a:latin typeface="+mn-ea"/>
              </a:rPr>
              <a:t>.”(</a:t>
            </a:r>
            <a:r>
              <a:rPr lang="ko-KR" altLang="en-US" sz="1200" dirty="0" smtClean="0">
                <a:latin typeface="+mn-ea"/>
              </a:rPr>
              <a:t>마태 </a:t>
            </a:r>
            <a:r>
              <a:rPr lang="en-US" altLang="ko-KR" sz="1200" dirty="0" smtClean="0">
                <a:latin typeface="+mn-ea"/>
              </a:rPr>
              <a:t>20,18-19 </a:t>
            </a:r>
            <a:r>
              <a:rPr lang="ko-KR" altLang="en-US" sz="1200" dirty="0" smtClean="0">
                <a:latin typeface="+mn-ea"/>
              </a:rPr>
              <a:t>참조</a:t>
            </a:r>
            <a:r>
              <a:rPr lang="en-US" altLang="ko-KR" sz="1200" dirty="0" smtClean="0">
                <a:latin typeface="+mn-ea"/>
              </a:rPr>
              <a:t>)</a:t>
            </a:r>
          </a:p>
          <a:p>
            <a:pPr algn="just">
              <a:lnSpc>
                <a:spcPct val="150000"/>
              </a:lnSpc>
            </a:pPr>
            <a:endParaRPr lang="en-US" altLang="ko-KR" sz="1200" dirty="0" smtClean="0">
              <a:latin typeface="+mn-ea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1200" dirty="0" smtClean="0">
                <a:latin typeface="+mn-ea"/>
              </a:rPr>
              <a:t>주 예수님</a:t>
            </a:r>
            <a:r>
              <a:rPr lang="en-US" altLang="ko-KR" sz="1200" dirty="0" smtClean="0">
                <a:latin typeface="+mn-ea"/>
              </a:rPr>
              <a:t>, </a:t>
            </a:r>
            <a:r>
              <a:rPr lang="ko-KR" altLang="en-US" sz="1200" dirty="0" smtClean="0">
                <a:latin typeface="+mn-ea"/>
              </a:rPr>
              <a:t>당신은 무덤에 묻히기까지 자신을 낮추셨습니다</a:t>
            </a:r>
            <a:r>
              <a:rPr lang="en-US" altLang="ko-KR" sz="1200" dirty="0" smtClean="0">
                <a:latin typeface="+mn-ea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altLang="ko-KR" sz="1200" dirty="0" smtClean="0">
              <a:latin typeface="+mn-ea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1200" dirty="0" smtClean="0">
                <a:latin typeface="+mn-ea"/>
              </a:rPr>
              <a:t>주님</a:t>
            </a:r>
            <a:r>
              <a:rPr lang="en-US" altLang="ko-KR" sz="1200" dirty="0" smtClean="0">
                <a:latin typeface="+mn-ea"/>
              </a:rPr>
              <a:t>, </a:t>
            </a:r>
            <a:r>
              <a:rPr lang="ko-KR" altLang="en-US" sz="1200" dirty="0" smtClean="0">
                <a:latin typeface="+mn-ea"/>
              </a:rPr>
              <a:t>당신의 생명을 희생제물로 바쳐 얻으신 그 영혼들은 얼마나 소중합니까</a:t>
            </a:r>
            <a:r>
              <a:rPr lang="en-US" altLang="ko-KR" sz="1200" dirty="0" smtClean="0">
                <a:latin typeface="+mn-ea"/>
              </a:rPr>
              <a:t>? </a:t>
            </a:r>
            <a:r>
              <a:rPr lang="ko-KR" altLang="en-US" sz="1200" dirty="0" smtClean="0">
                <a:latin typeface="+mn-ea"/>
              </a:rPr>
              <a:t>이제 저도 당신의 구원사업에 협력하고자 당신이 부르시는 곳이면 어디든지 따라가겠습니다</a:t>
            </a:r>
            <a:r>
              <a:rPr lang="en-US" altLang="ko-KR" sz="1200" dirty="0" smtClean="0">
                <a:latin typeface="+mn-ea"/>
              </a:rPr>
              <a:t>.</a:t>
            </a:r>
            <a:endParaRPr lang="en-US" altLang="ko-KR" sz="1200" dirty="0">
              <a:latin typeface="+mn-ea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565460" y="5877272"/>
            <a:ext cx="4536504" cy="333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b="0" i="0" dirty="0" smtClean="0">
                <a:effectLst/>
                <a:latin typeface="+mn-ea"/>
              </a:rPr>
              <a:t>◎ 어머니께 청하오니</a:t>
            </a:r>
            <a:r>
              <a:rPr lang="en-US" altLang="ko-KR" sz="1200" b="0" i="0" dirty="0" smtClean="0">
                <a:effectLst/>
                <a:latin typeface="+mn-ea"/>
              </a:rPr>
              <a:t>, </a:t>
            </a:r>
            <a:r>
              <a:rPr lang="ko-KR" altLang="en-US" sz="1200" b="0" i="0" dirty="0" smtClean="0">
                <a:effectLst/>
                <a:latin typeface="+mn-ea"/>
              </a:rPr>
              <a:t>제 맘속에 주님 상처 깊이 새겨 주소서</a:t>
            </a:r>
            <a:r>
              <a:rPr lang="en-US" altLang="ko-KR" sz="1200" b="0" i="0" dirty="0" smtClean="0">
                <a:effectLst/>
                <a:latin typeface="+mn-ea"/>
              </a:rPr>
              <a:t>.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4572000" y="764704"/>
            <a:ext cx="4104456" cy="610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b="0" i="0" dirty="0" smtClean="0">
                <a:effectLst/>
                <a:latin typeface="+mn-ea"/>
              </a:rPr>
              <a:t>○ 주님께서 십자가로 온 세상을 </a:t>
            </a:r>
            <a:r>
              <a:rPr lang="ko-KR" altLang="en-US" sz="1200" b="0" i="0" dirty="0" err="1" smtClean="0">
                <a:effectLst/>
                <a:latin typeface="+mn-ea"/>
              </a:rPr>
              <a:t>구원하셨나이다</a:t>
            </a:r>
            <a:r>
              <a:rPr lang="en-US" altLang="ko-KR" sz="1200" b="0" i="0" dirty="0" smtClean="0">
                <a:effectLst/>
                <a:latin typeface="+mn-ea"/>
              </a:rPr>
              <a:t>.</a:t>
            </a:r>
            <a:r>
              <a:rPr lang="ko-KR" altLang="en-US" sz="1200" dirty="0" smtClean="0">
                <a:latin typeface="+mn-ea"/>
              </a:rPr>
              <a:t/>
            </a:r>
            <a:br>
              <a:rPr lang="ko-KR" altLang="en-US" sz="1200" dirty="0" smtClean="0">
                <a:latin typeface="+mn-ea"/>
              </a:rPr>
            </a:br>
            <a:r>
              <a:rPr lang="ko-KR" altLang="en-US" sz="1200" b="0" i="0" dirty="0" smtClean="0">
                <a:effectLst/>
                <a:latin typeface="+mn-ea"/>
              </a:rPr>
              <a:t>●</a:t>
            </a:r>
            <a:r>
              <a:rPr lang="en-US" altLang="ko-KR" sz="1200" dirty="0">
                <a:latin typeface="+mn-ea"/>
              </a:rPr>
              <a:t> </a:t>
            </a:r>
            <a:r>
              <a:rPr lang="ko-KR" altLang="en-US" sz="1200" b="0" i="0" dirty="0" smtClean="0">
                <a:effectLst/>
                <a:latin typeface="+mn-ea"/>
              </a:rPr>
              <a:t>예수 그리스도님</a:t>
            </a:r>
            <a:r>
              <a:rPr lang="en-US" altLang="ko-KR" sz="1200" b="0" i="0" dirty="0" smtClean="0">
                <a:effectLst/>
                <a:latin typeface="+mn-ea"/>
              </a:rPr>
              <a:t>, </a:t>
            </a:r>
            <a:r>
              <a:rPr lang="ko-KR" altLang="en-US" sz="1200" b="0" i="0" dirty="0" smtClean="0">
                <a:effectLst/>
                <a:latin typeface="+mn-ea"/>
              </a:rPr>
              <a:t>경배하며 찬송하나이다</a:t>
            </a:r>
            <a:r>
              <a:rPr lang="en-US" altLang="ko-KR" sz="1200" b="0" i="0" dirty="0" smtClean="0">
                <a:effectLst/>
                <a:latin typeface="+mn-ea"/>
              </a:rPr>
              <a:t>.</a:t>
            </a:r>
            <a:endParaRPr lang="ko-KR" altLang="en-US" sz="1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7274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1981419"/>
            <a:ext cx="2808312" cy="2813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611560" y="549275"/>
            <a:ext cx="3672408" cy="783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b="1" i="0" dirty="0" smtClean="0">
                <a:effectLst/>
                <a:latin typeface="+mn-ea"/>
              </a:rPr>
              <a:t>제 </a:t>
            </a:r>
            <a:r>
              <a:rPr lang="en-US" altLang="ko-KR" sz="1600" b="1" i="0" dirty="0" smtClean="0">
                <a:effectLst/>
                <a:latin typeface="+mn-ea"/>
              </a:rPr>
              <a:t>15 </a:t>
            </a:r>
            <a:r>
              <a:rPr lang="ko-KR" altLang="en-US" sz="1600" b="1" i="0" dirty="0" smtClean="0">
                <a:effectLst/>
                <a:latin typeface="+mn-ea"/>
              </a:rPr>
              <a:t>처</a:t>
            </a:r>
          </a:p>
          <a:p>
            <a:pPr>
              <a:lnSpc>
                <a:spcPct val="150000"/>
              </a:lnSpc>
            </a:pPr>
            <a:r>
              <a:rPr lang="ko-KR" altLang="en-US" sz="1600" b="1" i="0" dirty="0" smtClean="0">
                <a:effectLst/>
                <a:latin typeface="+mn-ea"/>
              </a:rPr>
              <a:t>예수님께서 부활하시다</a:t>
            </a:r>
            <a:endParaRPr lang="ko-KR" altLang="en-US" sz="1600" b="1" dirty="0">
              <a:latin typeface="+mn-ea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4572000" y="1989138"/>
            <a:ext cx="4090818" cy="24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1300" dirty="0" smtClean="0">
                <a:latin typeface="+mn-ea"/>
              </a:rPr>
              <a:t>예수께서 “나는 사흘 만에 다시 살아날 것이다</a:t>
            </a:r>
            <a:r>
              <a:rPr lang="en-US" altLang="ko-KR" sz="1300" dirty="0" smtClean="0">
                <a:latin typeface="+mn-ea"/>
              </a:rPr>
              <a:t>(</a:t>
            </a:r>
            <a:r>
              <a:rPr lang="ko-KR" altLang="en-US" sz="1300" dirty="0" err="1" smtClean="0">
                <a:latin typeface="+mn-ea"/>
              </a:rPr>
              <a:t>루가</a:t>
            </a:r>
            <a:r>
              <a:rPr lang="ko-KR" altLang="en-US" sz="1300" dirty="0" smtClean="0">
                <a:latin typeface="+mn-ea"/>
              </a:rPr>
              <a:t> </a:t>
            </a:r>
            <a:r>
              <a:rPr lang="en-US" altLang="ko-KR" sz="1300" dirty="0" smtClean="0">
                <a:latin typeface="+mn-ea"/>
              </a:rPr>
              <a:t>18,33).”</a:t>
            </a:r>
            <a:r>
              <a:rPr lang="ko-KR" altLang="en-US" sz="1300" dirty="0" smtClean="0">
                <a:latin typeface="+mn-ea"/>
              </a:rPr>
              <a:t>라고 말씀하신 대로 마리아는 당신 아드님의 부활을 생생한 믿음으로 기다리셨습니다</a:t>
            </a:r>
            <a:r>
              <a:rPr lang="en-US" altLang="ko-KR" sz="1300" dirty="0" smtClean="0">
                <a:latin typeface="+mn-ea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altLang="ko-KR" sz="1300" dirty="0" smtClean="0">
              <a:latin typeface="+mn-ea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1300" dirty="0" smtClean="0">
                <a:latin typeface="+mn-ea"/>
              </a:rPr>
              <a:t>하느님</a:t>
            </a:r>
            <a:r>
              <a:rPr lang="en-US" altLang="ko-KR" sz="1300" dirty="0" smtClean="0">
                <a:latin typeface="+mn-ea"/>
              </a:rPr>
              <a:t>, </a:t>
            </a:r>
            <a:r>
              <a:rPr lang="ko-KR" altLang="en-US" sz="1300" dirty="0" smtClean="0">
                <a:latin typeface="+mn-ea"/>
              </a:rPr>
              <a:t>예수 그리스도의 부활과 저희의 부활을 굳게 믿습니다</a:t>
            </a:r>
            <a:r>
              <a:rPr lang="en-US" altLang="ko-KR" sz="1300" dirty="0" smtClean="0">
                <a:latin typeface="+mn-ea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altLang="ko-KR" sz="1300" dirty="0" smtClean="0">
                <a:latin typeface="+mn-ea"/>
              </a:rPr>
              <a:t> </a:t>
            </a:r>
            <a:r>
              <a:rPr lang="ko-KR" altLang="en-US" sz="1300" dirty="0" smtClean="0">
                <a:latin typeface="+mn-ea"/>
              </a:rPr>
              <a:t>마지막 날 영광스럽게 부활하기 위하여 매일 새로운 생활로 부활하기를 원합니다</a:t>
            </a:r>
            <a:r>
              <a:rPr lang="en-US" altLang="ko-KR" sz="1300" dirty="0" smtClean="0">
                <a:latin typeface="+mn-ea"/>
              </a:rPr>
              <a:t>.</a:t>
            </a:r>
            <a:endParaRPr lang="en-US" altLang="ko-KR" sz="1300" dirty="0">
              <a:latin typeface="+mn-ea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4565460" y="5877272"/>
            <a:ext cx="4536504" cy="333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b="0" i="0" dirty="0" smtClean="0">
                <a:effectLst/>
                <a:latin typeface="+mn-ea"/>
              </a:rPr>
              <a:t>◎ 어머니께 청하오니</a:t>
            </a:r>
            <a:r>
              <a:rPr lang="en-US" altLang="ko-KR" sz="1200" b="0" i="0" dirty="0" smtClean="0">
                <a:effectLst/>
                <a:latin typeface="+mn-ea"/>
              </a:rPr>
              <a:t>, </a:t>
            </a:r>
            <a:r>
              <a:rPr lang="ko-KR" altLang="en-US" sz="1200" b="0" i="0" dirty="0" smtClean="0">
                <a:effectLst/>
                <a:latin typeface="+mn-ea"/>
              </a:rPr>
              <a:t>제 맘속에 주님 상처 깊이 새겨 주소서</a:t>
            </a:r>
            <a:r>
              <a:rPr lang="en-US" altLang="ko-KR" sz="1200" b="0" i="0" dirty="0" smtClean="0">
                <a:effectLst/>
                <a:latin typeface="+mn-ea"/>
              </a:rPr>
              <a:t>.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4572000" y="764704"/>
            <a:ext cx="4104456" cy="610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b="0" i="0" dirty="0" smtClean="0">
                <a:effectLst/>
                <a:latin typeface="+mn-ea"/>
              </a:rPr>
              <a:t>○ 주님께서 십자가로 온 세상을 </a:t>
            </a:r>
            <a:r>
              <a:rPr lang="ko-KR" altLang="en-US" sz="1200" b="0" i="0" dirty="0" err="1" smtClean="0">
                <a:effectLst/>
                <a:latin typeface="+mn-ea"/>
              </a:rPr>
              <a:t>구원하셨나이다</a:t>
            </a:r>
            <a:r>
              <a:rPr lang="en-US" altLang="ko-KR" sz="1200" b="0" i="0" dirty="0" smtClean="0">
                <a:effectLst/>
                <a:latin typeface="+mn-ea"/>
              </a:rPr>
              <a:t>.</a:t>
            </a:r>
            <a:r>
              <a:rPr lang="ko-KR" altLang="en-US" sz="1200" dirty="0" smtClean="0">
                <a:latin typeface="+mn-ea"/>
              </a:rPr>
              <a:t/>
            </a:r>
            <a:br>
              <a:rPr lang="ko-KR" altLang="en-US" sz="1200" dirty="0" smtClean="0">
                <a:latin typeface="+mn-ea"/>
              </a:rPr>
            </a:br>
            <a:r>
              <a:rPr lang="ko-KR" altLang="en-US" sz="1200" b="0" i="0" dirty="0" smtClean="0">
                <a:effectLst/>
                <a:latin typeface="+mn-ea"/>
              </a:rPr>
              <a:t>●</a:t>
            </a:r>
            <a:r>
              <a:rPr lang="en-US" altLang="ko-KR" sz="1200" dirty="0">
                <a:latin typeface="+mn-ea"/>
              </a:rPr>
              <a:t> </a:t>
            </a:r>
            <a:r>
              <a:rPr lang="ko-KR" altLang="en-US" sz="1200" b="0" i="0" dirty="0" smtClean="0">
                <a:effectLst/>
                <a:latin typeface="+mn-ea"/>
              </a:rPr>
              <a:t>예수 그리스도님</a:t>
            </a:r>
            <a:r>
              <a:rPr lang="en-US" altLang="ko-KR" sz="1200" b="0" i="0" dirty="0" smtClean="0">
                <a:effectLst/>
                <a:latin typeface="+mn-ea"/>
              </a:rPr>
              <a:t>, </a:t>
            </a:r>
            <a:r>
              <a:rPr lang="ko-KR" altLang="en-US" sz="1200" b="0" i="0" dirty="0" smtClean="0">
                <a:effectLst/>
                <a:latin typeface="+mn-ea"/>
              </a:rPr>
              <a:t>경배하며 찬송하나이다</a:t>
            </a:r>
            <a:r>
              <a:rPr lang="en-US" altLang="ko-KR" sz="1200" b="0" i="0" dirty="0" smtClean="0">
                <a:effectLst/>
                <a:latin typeface="+mn-ea"/>
              </a:rPr>
              <a:t>.</a:t>
            </a:r>
            <a:endParaRPr lang="ko-KR" altLang="en-US" sz="1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690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611560" y="549275"/>
            <a:ext cx="3672408" cy="459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err="1" smtClean="0">
                <a:latin typeface="+mn-ea"/>
              </a:rPr>
              <a:t>마침기</a:t>
            </a:r>
            <a:r>
              <a:rPr lang="ko-KR" altLang="en-US" dirty="0" err="1">
                <a:latin typeface="+mn-ea"/>
              </a:rPr>
              <a:t>도</a:t>
            </a:r>
            <a:endParaRPr lang="ko-KR" altLang="en-US" dirty="0">
              <a:latin typeface="+mn-ea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511230" y="1989138"/>
            <a:ext cx="499687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1400" dirty="0" smtClean="0">
                <a:latin typeface="+mn-ea"/>
              </a:rPr>
              <a:t>기도합시다</a:t>
            </a:r>
            <a:r>
              <a:rPr lang="en-US" altLang="ko-KR" sz="1400" dirty="0" smtClean="0">
                <a:latin typeface="+mn-ea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altLang="ko-KR" sz="1400" dirty="0" smtClean="0">
              <a:latin typeface="+mn-ea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1400" dirty="0" smtClean="0">
                <a:latin typeface="+mn-ea"/>
              </a:rPr>
              <a:t>당신 아들 그리스도의 십자가의 죽음으로써</a:t>
            </a:r>
            <a:endParaRPr lang="en-US" altLang="ko-KR" sz="1400" dirty="0" smtClean="0">
              <a:latin typeface="+mn-ea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1400" dirty="0" smtClean="0">
                <a:latin typeface="+mn-ea"/>
              </a:rPr>
              <a:t>인류를 구원하신 하느님 아버지</a:t>
            </a:r>
            <a:r>
              <a:rPr lang="en-US" altLang="ko-KR" sz="1400" dirty="0" smtClean="0">
                <a:latin typeface="+mn-ea"/>
              </a:rPr>
              <a:t>, </a:t>
            </a:r>
          </a:p>
          <a:p>
            <a:pPr algn="just">
              <a:lnSpc>
                <a:spcPct val="150000"/>
              </a:lnSpc>
            </a:pPr>
            <a:r>
              <a:rPr lang="ko-KR" altLang="en-US" sz="1400" dirty="0" smtClean="0">
                <a:latin typeface="+mn-ea"/>
              </a:rPr>
              <a:t>저희가 이 지상에서는 당신 사랑의 신비를 깨닫고</a:t>
            </a:r>
            <a:r>
              <a:rPr lang="en-US" altLang="ko-KR" sz="1400" dirty="0" smtClean="0">
                <a:latin typeface="+mn-ea"/>
              </a:rPr>
              <a:t>, </a:t>
            </a:r>
          </a:p>
          <a:p>
            <a:pPr algn="just">
              <a:lnSpc>
                <a:spcPct val="150000"/>
              </a:lnSpc>
            </a:pPr>
            <a:r>
              <a:rPr lang="ko-KR" altLang="en-US" sz="1400" dirty="0" smtClean="0">
                <a:latin typeface="+mn-ea"/>
              </a:rPr>
              <a:t>하늘나라에서는 구원의 열매를 즐기게 하소서</a:t>
            </a:r>
            <a:r>
              <a:rPr lang="en-US" altLang="ko-KR" sz="1400" dirty="0" smtClean="0">
                <a:latin typeface="+mn-ea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altLang="ko-KR" sz="1400" dirty="0" smtClean="0">
                <a:latin typeface="+mn-ea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ko-KR" altLang="en-US" sz="1400" dirty="0" smtClean="0">
                <a:latin typeface="+mn-ea"/>
              </a:rPr>
              <a:t>우리 주 그리스도를 통하여 비나이다</a:t>
            </a:r>
            <a:r>
              <a:rPr lang="en-US" altLang="ko-KR" sz="1400" dirty="0" smtClean="0">
                <a:latin typeface="+mn-ea"/>
              </a:rPr>
              <a:t>. </a:t>
            </a:r>
            <a:r>
              <a:rPr lang="ko-KR" altLang="en-US" sz="1400" dirty="0" smtClean="0">
                <a:latin typeface="+mn-ea"/>
              </a:rPr>
              <a:t>아멘</a:t>
            </a:r>
            <a:r>
              <a:rPr lang="en-US" altLang="ko-KR" sz="1400" dirty="0" smtClean="0">
                <a:latin typeface="+mn-ea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altLang="ko-KR" sz="1400" dirty="0" smtClean="0">
              <a:latin typeface="+mn-ea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1400" dirty="0" smtClean="0">
                <a:latin typeface="+mn-ea"/>
              </a:rPr>
              <a:t>(</a:t>
            </a:r>
            <a:r>
              <a:rPr lang="ko-KR" altLang="en-US" sz="1400" dirty="0" smtClean="0">
                <a:latin typeface="+mn-ea"/>
              </a:rPr>
              <a:t>교황의 뜻대로 주님의 기도</a:t>
            </a:r>
            <a:r>
              <a:rPr lang="en-US" altLang="ko-KR" sz="1400" dirty="0" smtClean="0">
                <a:latin typeface="+mn-ea"/>
              </a:rPr>
              <a:t>, </a:t>
            </a:r>
            <a:r>
              <a:rPr lang="ko-KR" altLang="en-US" sz="1400" dirty="0" err="1" smtClean="0">
                <a:latin typeface="+mn-ea"/>
              </a:rPr>
              <a:t>성모송</a:t>
            </a:r>
            <a:r>
              <a:rPr lang="en-US" altLang="ko-KR" sz="1400" dirty="0" smtClean="0">
                <a:latin typeface="+mn-ea"/>
              </a:rPr>
              <a:t>, </a:t>
            </a:r>
            <a:r>
              <a:rPr lang="ko-KR" altLang="en-US" sz="1400" dirty="0" err="1" smtClean="0">
                <a:latin typeface="+mn-ea"/>
              </a:rPr>
              <a:t>영광송을</a:t>
            </a:r>
            <a:r>
              <a:rPr lang="ko-KR" altLang="en-US" sz="1400" dirty="0" smtClean="0">
                <a:latin typeface="+mn-ea"/>
              </a:rPr>
              <a:t> 바친다</a:t>
            </a:r>
            <a:r>
              <a:rPr lang="en-US" altLang="ko-KR" sz="1400" dirty="0" smtClean="0">
                <a:latin typeface="+mn-ea"/>
              </a:rPr>
              <a:t>.)</a:t>
            </a:r>
            <a:endParaRPr lang="en-US" altLang="ko-KR" sz="1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6171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콘텐츠\사순부활\easter\output\upload\img_easter_00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9138"/>
            <a:ext cx="3121025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611560" y="549275"/>
            <a:ext cx="3744416" cy="783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b="1" i="0" dirty="0" smtClean="0">
                <a:effectLst/>
                <a:latin typeface="+mn-ea"/>
              </a:rPr>
              <a:t>제 </a:t>
            </a:r>
            <a:r>
              <a:rPr lang="en-US" altLang="ko-KR" sz="1600" b="1" i="0" dirty="0" smtClean="0">
                <a:effectLst/>
                <a:latin typeface="+mn-ea"/>
              </a:rPr>
              <a:t>1 </a:t>
            </a:r>
            <a:r>
              <a:rPr lang="ko-KR" altLang="en-US" sz="1600" b="1" i="0" dirty="0" smtClean="0">
                <a:effectLst/>
                <a:latin typeface="+mn-ea"/>
              </a:rPr>
              <a:t>처</a:t>
            </a:r>
            <a:r>
              <a:rPr lang="ko-KR" altLang="en-US" sz="1600" b="1" dirty="0" smtClean="0">
                <a:latin typeface="+mn-ea"/>
              </a:rPr>
              <a:t/>
            </a:r>
            <a:br>
              <a:rPr lang="ko-KR" altLang="en-US" sz="1600" b="1" dirty="0" smtClean="0">
                <a:latin typeface="+mn-ea"/>
              </a:rPr>
            </a:br>
            <a:r>
              <a:rPr lang="ko-KR" altLang="en-US" sz="1600" b="1" i="0" dirty="0" smtClean="0">
                <a:effectLst/>
                <a:latin typeface="+mn-ea"/>
              </a:rPr>
              <a:t>예수님께서 사형선고를 받으시다</a:t>
            </a:r>
            <a:endParaRPr lang="ko-KR" altLang="en-US" sz="1600" b="1" dirty="0">
              <a:latin typeface="+mn-ea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570980" y="1989138"/>
            <a:ext cx="4090818" cy="2754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1300" dirty="0" smtClean="0">
                <a:latin typeface="+mn-ea"/>
              </a:rPr>
              <a:t>아무 죄도 없으신 예수님께서 하느님의 영광과 사람들의 평화를 위하여 빌라도가 내린 불의한 사형선고를 받으셨습니다</a:t>
            </a:r>
            <a:r>
              <a:rPr lang="en-US" altLang="ko-KR" sz="1300" dirty="0" smtClean="0">
                <a:latin typeface="+mn-ea"/>
              </a:rPr>
              <a:t>.(</a:t>
            </a:r>
            <a:r>
              <a:rPr lang="ko-KR" altLang="en-US" sz="1300" dirty="0" smtClean="0">
                <a:latin typeface="+mn-ea"/>
              </a:rPr>
              <a:t>마태 </a:t>
            </a:r>
            <a:r>
              <a:rPr lang="en-US" altLang="ko-KR" sz="1300" dirty="0" smtClean="0">
                <a:latin typeface="+mn-ea"/>
              </a:rPr>
              <a:t>27,3-26; </a:t>
            </a:r>
            <a:r>
              <a:rPr lang="ko-KR" altLang="en-US" sz="1300" dirty="0" err="1" smtClean="0">
                <a:latin typeface="+mn-ea"/>
              </a:rPr>
              <a:t>마르</a:t>
            </a:r>
            <a:r>
              <a:rPr lang="ko-KR" altLang="en-US" sz="1300" dirty="0" smtClean="0">
                <a:latin typeface="+mn-ea"/>
              </a:rPr>
              <a:t> </a:t>
            </a:r>
            <a:r>
              <a:rPr lang="en-US" altLang="ko-KR" sz="1300" dirty="0" smtClean="0">
                <a:latin typeface="+mn-ea"/>
              </a:rPr>
              <a:t>15,5)</a:t>
            </a:r>
          </a:p>
          <a:p>
            <a:pPr algn="just">
              <a:lnSpc>
                <a:spcPct val="150000"/>
              </a:lnSpc>
            </a:pPr>
            <a:endParaRPr lang="en-US" altLang="ko-KR" sz="1300" dirty="0" smtClean="0">
              <a:latin typeface="+mn-ea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1300" dirty="0" smtClean="0">
                <a:latin typeface="+mn-ea"/>
              </a:rPr>
              <a:t>지극히 사랑하올 예수님</a:t>
            </a:r>
            <a:r>
              <a:rPr lang="en-US" altLang="ko-KR" sz="1300" dirty="0" smtClean="0">
                <a:latin typeface="+mn-ea"/>
              </a:rPr>
              <a:t>, </a:t>
            </a:r>
            <a:r>
              <a:rPr lang="ko-KR" altLang="en-US" sz="1300" dirty="0" smtClean="0">
                <a:latin typeface="+mn-ea"/>
              </a:rPr>
              <a:t>당신께 대한 사랑과 죄에 대한 </a:t>
            </a:r>
            <a:r>
              <a:rPr lang="ko-KR" altLang="en-US" sz="1300" dirty="0" err="1" smtClean="0">
                <a:latin typeface="+mn-ea"/>
              </a:rPr>
              <a:t>보속으로</a:t>
            </a:r>
            <a:r>
              <a:rPr lang="ko-KR" altLang="en-US" sz="1300" dirty="0" smtClean="0">
                <a:latin typeface="+mn-ea"/>
              </a:rPr>
              <a:t> 저의 죽음과 이에 따르는 모든 고통</a:t>
            </a:r>
            <a:r>
              <a:rPr lang="en-US" altLang="ko-KR" sz="1300" dirty="0" smtClean="0">
                <a:latin typeface="+mn-ea"/>
              </a:rPr>
              <a:t>, </a:t>
            </a:r>
            <a:r>
              <a:rPr lang="ko-KR" altLang="en-US" sz="1300" dirty="0" smtClean="0">
                <a:latin typeface="+mn-ea"/>
              </a:rPr>
              <a:t>근심</a:t>
            </a:r>
            <a:r>
              <a:rPr lang="en-US" altLang="ko-KR" sz="1300" dirty="0" smtClean="0">
                <a:latin typeface="+mn-ea"/>
              </a:rPr>
              <a:t>, </a:t>
            </a:r>
            <a:r>
              <a:rPr lang="ko-KR" altLang="en-US" sz="1300" dirty="0" smtClean="0">
                <a:latin typeface="+mn-ea"/>
              </a:rPr>
              <a:t>슬픔을 받아들입니다</a:t>
            </a:r>
            <a:r>
              <a:rPr lang="en-US" altLang="ko-KR" sz="1300" dirty="0" smtClean="0">
                <a:latin typeface="+mn-ea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altLang="ko-KR" sz="1300" dirty="0" smtClean="0">
              <a:latin typeface="+mn-ea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1300" dirty="0" smtClean="0">
                <a:latin typeface="+mn-ea"/>
              </a:rPr>
              <a:t>주님</a:t>
            </a:r>
            <a:r>
              <a:rPr lang="en-US" altLang="ko-KR" sz="1300" dirty="0" smtClean="0">
                <a:latin typeface="+mn-ea"/>
              </a:rPr>
              <a:t>, </a:t>
            </a:r>
            <a:r>
              <a:rPr lang="ko-KR" altLang="en-US" sz="1300" dirty="0" smtClean="0">
                <a:latin typeface="+mn-ea"/>
              </a:rPr>
              <a:t>제 뜻대로 마시고 당신의 뜻대로 하십시오</a:t>
            </a:r>
            <a:r>
              <a:rPr lang="en-US" altLang="ko-KR" sz="1300" dirty="0" smtClean="0">
                <a:latin typeface="+mn-ea"/>
              </a:rPr>
              <a:t>.</a:t>
            </a:r>
            <a:endParaRPr lang="en-US" altLang="ko-KR" sz="1300" dirty="0">
              <a:latin typeface="+mn-ea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4565460" y="5877272"/>
            <a:ext cx="4536504" cy="333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b="0" i="0" dirty="0" smtClean="0">
                <a:effectLst/>
                <a:latin typeface="+mn-ea"/>
              </a:rPr>
              <a:t>◎ 어머니께 청하오니</a:t>
            </a:r>
            <a:r>
              <a:rPr lang="en-US" altLang="ko-KR" sz="1200" b="0" i="0" dirty="0" smtClean="0">
                <a:effectLst/>
                <a:latin typeface="+mn-ea"/>
              </a:rPr>
              <a:t>, </a:t>
            </a:r>
            <a:r>
              <a:rPr lang="ko-KR" altLang="en-US" sz="1200" b="0" i="0" dirty="0" smtClean="0">
                <a:effectLst/>
                <a:latin typeface="+mn-ea"/>
              </a:rPr>
              <a:t>제 맘속에 주님 상처 깊이 새겨 주소서</a:t>
            </a:r>
            <a:r>
              <a:rPr lang="en-US" altLang="ko-KR" sz="1200" b="0" i="0" dirty="0" smtClean="0">
                <a:effectLst/>
                <a:latin typeface="+mn-ea"/>
              </a:rPr>
              <a:t>.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4572000" y="764704"/>
            <a:ext cx="4104456" cy="610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b="0" i="0" dirty="0" smtClean="0">
                <a:effectLst/>
                <a:latin typeface="+mn-ea"/>
              </a:rPr>
              <a:t>○ 주님께서 십자가로 온 세상을 </a:t>
            </a:r>
            <a:r>
              <a:rPr lang="ko-KR" altLang="en-US" sz="1200" b="0" i="0" dirty="0" err="1" smtClean="0">
                <a:effectLst/>
                <a:latin typeface="+mn-ea"/>
              </a:rPr>
              <a:t>구원하셨나이다</a:t>
            </a:r>
            <a:r>
              <a:rPr lang="en-US" altLang="ko-KR" sz="1200" b="0" i="0" dirty="0" smtClean="0">
                <a:effectLst/>
                <a:latin typeface="+mn-ea"/>
              </a:rPr>
              <a:t>.</a:t>
            </a:r>
            <a:r>
              <a:rPr lang="ko-KR" altLang="en-US" sz="1200" dirty="0" smtClean="0">
                <a:latin typeface="+mn-ea"/>
              </a:rPr>
              <a:t/>
            </a:r>
            <a:br>
              <a:rPr lang="ko-KR" altLang="en-US" sz="1200" dirty="0" smtClean="0">
                <a:latin typeface="+mn-ea"/>
              </a:rPr>
            </a:br>
            <a:r>
              <a:rPr lang="ko-KR" altLang="en-US" sz="1200" b="0" i="0" dirty="0" smtClean="0">
                <a:effectLst/>
                <a:latin typeface="+mn-ea"/>
              </a:rPr>
              <a:t>●</a:t>
            </a:r>
            <a:r>
              <a:rPr lang="en-US" altLang="ko-KR" sz="1200" dirty="0">
                <a:latin typeface="+mn-ea"/>
              </a:rPr>
              <a:t> </a:t>
            </a:r>
            <a:r>
              <a:rPr lang="ko-KR" altLang="en-US" sz="1200" b="0" i="0" dirty="0" smtClean="0">
                <a:effectLst/>
                <a:latin typeface="+mn-ea"/>
              </a:rPr>
              <a:t>예수 그리스도님</a:t>
            </a:r>
            <a:r>
              <a:rPr lang="en-US" altLang="ko-KR" sz="1200" b="0" i="0" dirty="0" smtClean="0">
                <a:effectLst/>
                <a:latin typeface="+mn-ea"/>
              </a:rPr>
              <a:t>, </a:t>
            </a:r>
            <a:r>
              <a:rPr lang="ko-KR" altLang="en-US" sz="1200" b="0" i="0" dirty="0" smtClean="0">
                <a:effectLst/>
                <a:latin typeface="+mn-ea"/>
              </a:rPr>
              <a:t>경배하며 찬송하나이다</a:t>
            </a:r>
            <a:r>
              <a:rPr lang="en-US" altLang="ko-KR" sz="1200" b="0" i="0" dirty="0" smtClean="0">
                <a:effectLst/>
                <a:latin typeface="+mn-ea"/>
              </a:rPr>
              <a:t>.</a:t>
            </a:r>
            <a:endParaRPr lang="ko-KR" altLang="en-US" sz="1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039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1989138"/>
            <a:ext cx="3022242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611560" y="549275"/>
            <a:ext cx="3344479" cy="783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b="1" i="0" dirty="0" smtClean="0">
                <a:effectLst/>
                <a:latin typeface="+mn-ea"/>
              </a:rPr>
              <a:t>제 </a:t>
            </a:r>
            <a:r>
              <a:rPr lang="en-US" altLang="ko-KR" sz="1600" b="1" i="0" dirty="0" smtClean="0">
                <a:effectLst/>
                <a:latin typeface="+mn-ea"/>
              </a:rPr>
              <a:t>2 </a:t>
            </a:r>
            <a:r>
              <a:rPr lang="ko-KR" altLang="en-US" sz="1600" b="1" i="0" dirty="0" smtClean="0">
                <a:effectLst/>
                <a:latin typeface="+mn-ea"/>
              </a:rPr>
              <a:t>처</a:t>
            </a:r>
          </a:p>
          <a:p>
            <a:pPr>
              <a:lnSpc>
                <a:spcPct val="150000"/>
              </a:lnSpc>
            </a:pPr>
            <a:r>
              <a:rPr lang="ko-KR" altLang="en-US" sz="1600" b="1" i="0" dirty="0" smtClean="0">
                <a:effectLst/>
                <a:latin typeface="+mn-ea"/>
              </a:rPr>
              <a:t>예수님께서 십자가를 지시다</a:t>
            </a:r>
            <a:endParaRPr lang="ko-KR" altLang="en-US" sz="1600" b="1" dirty="0">
              <a:latin typeface="+mn-ea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572000" y="1989138"/>
            <a:ext cx="4090818" cy="3354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1300" dirty="0" smtClean="0">
                <a:latin typeface="+mn-ea"/>
              </a:rPr>
              <a:t>어깨에 십자가를 메신 스승 예수께서는 “나를 따르려는 사람은 누구든지 자기를 버리고 제 십자가를 지고 따라야 한다</a:t>
            </a:r>
            <a:r>
              <a:rPr lang="en-US" altLang="ko-KR" sz="1300" dirty="0" smtClean="0">
                <a:latin typeface="+mn-ea"/>
              </a:rPr>
              <a:t>.”</a:t>
            </a:r>
            <a:r>
              <a:rPr lang="ko-KR" altLang="en-US" sz="1300" dirty="0" smtClean="0">
                <a:latin typeface="+mn-ea"/>
              </a:rPr>
              <a:t>고 하시며 우리를 초대하십니다</a:t>
            </a:r>
            <a:r>
              <a:rPr lang="en-US" altLang="ko-KR" sz="1300" dirty="0" smtClean="0">
                <a:latin typeface="+mn-ea"/>
              </a:rPr>
              <a:t>.(</a:t>
            </a:r>
            <a:r>
              <a:rPr lang="ko-KR" altLang="en-US" sz="1300" dirty="0" err="1" smtClean="0">
                <a:latin typeface="+mn-ea"/>
              </a:rPr>
              <a:t>루가</a:t>
            </a:r>
            <a:r>
              <a:rPr lang="ko-KR" altLang="en-US" sz="1300" dirty="0" smtClean="0">
                <a:latin typeface="+mn-ea"/>
              </a:rPr>
              <a:t> </a:t>
            </a:r>
            <a:r>
              <a:rPr lang="en-US" altLang="ko-KR" sz="1300" dirty="0" smtClean="0">
                <a:latin typeface="+mn-ea"/>
              </a:rPr>
              <a:t>14,27)</a:t>
            </a:r>
          </a:p>
          <a:p>
            <a:pPr algn="just">
              <a:lnSpc>
                <a:spcPct val="150000"/>
              </a:lnSpc>
            </a:pPr>
            <a:endParaRPr lang="en-US" altLang="ko-KR" sz="1300" dirty="0" smtClean="0">
              <a:latin typeface="+mn-ea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1300" dirty="0" smtClean="0">
                <a:latin typeface="+mn-ea"/>
              </a:rPr>
              <a:t>천상 스승님</a:t>
            </a:r>
            <a:r>
              <a:rPr lang="en-US" altLang="ko-KR" sz="1300" dirty="0" smtClean="0">
                <a:latin typeface="+mn-ea"/>
              </a:rPr>
              <a:t>, </a:t>
            </a:r>
            <a:r>
              <a:rPr lang="ko-KR" altLang="en-US" sz="1300" dirty="0" smtClean="0">
                <a:latin typeface="+mn-ea"/>
              </a:rPr>
              <a:t>저의 욕정을 이기며 매일의 십자가를 지고 당신을 따르겠습니다</a:t>
            </a:r>
            <a:r>
              <a:rPr lang="en-US" altLang="ko-KR" sz="1300" dirty="0" smtClean="0">
                <a:latin typeface="+mn-ea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altLang="ko-KR" sz="1300" dirty="0" smtClean="0">
              <a:latin typeface="+mn-ea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1300" dirty="0" smtClean="0">
                <a:latin typeface="+mn-ea"/>
              </a:rPr>
              <a:t>주님</a:t>
            </a:r>
            <a:r>
              <a:rPr lang="en-US" altLang="ko-KR" sz="1300" dirty="0" smtClean="0">
                <a:latin typeface="+mn-ea"/>
              </a:rPr>
              <a:t>, </a:t>
            </a:r>
            <a:r>
              <a:rPr lang="ko-KR" altLang="en-US" sz="1300" dirty="0" smtClean="0">
                <a:latin typeface="+mn-ea"/>
              </a:rPr>
              <a:t>당신께 저를 이끌어주십시오</a:t>
            </a:r>
            <a:r>
              <a:rPr lang="en-US" altLang="ko-KR" sz="1300" dirty="0" smtClean="0">
                <a:latin typeface="+mn-ea"/>
              </a:rPr>
              <a:t>. </a:t>
            </a:r>
            <a:r>
              <a:rPr lang="ko-KR" altLang="en-US" sz="1300" dirty="0" smtClean="0">
                <a:latin typeface="+mn-ea"/>
              </a:rPr>
              <a:t>그 길은 좁으나 천국으로 가는 길입니다</a:t>
            </a:r>
            <a:r>
              <a:rPr lang="en-US" altLang="ko-KR" sz="1300" dirty="0" smtClean="0">
                <a:latin typeface="+mn-ea"/>
              </a:rPr>
              <a:t>. </a:t>
            </a:r>
            <a:r>
              <a:rPr lang="ko-KR" altLang="en-US" sz="1300" dirty="0" smtClean="0">
                <a:latin typeface="+mn-ea"/>
              </a:rPr>
              <a:t>저의 </a:t>
            </a:r>
            <a:r>
              <a:rPr lang="ko-KR" altLang="en-US" sz="1300" dirty="0" err="1" smtClean="0">
                <a:latin typeface="+mn-ea"/>
              </a:rPr>
              <a:t>인도자요</a:t>
            </a:r>
            <a:r>
              <a:rPr lang="ko-KR" altLang="en-US" sz="1300" dirty="0" smtClean="0">
                <a:latin typeface="+mn-ea"/>
              </a:rPr>
              <a:t> 위로자인 당신께 의지하며 그 길을 걷겠습니다</a:t>
            </a:r>
            <a:r>
              <a:rPr lang="en-US" altLang="ko-KR" sz="1300" dirty="0" smtClean="0">
                <a:latin typeface="+mn-ea"/>
              </a:rPr>
              <a:t>.</a:t>
            </a:r>
            <a:endParaRPr lang="en-US" altLang="ko-KR" sz="1300" dirty="0">
              <a:latin typeface="+mn-ea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4565460" y="5877272"/>
            <a:ext cx="4536504" cy="333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b="0" i="0" dirty="0" smtClean="0">
                <a:effectLst/>
                <a:latin typeface="+mn-ea"/>
              </a:rPr>
              <a:t>◎ 어머니께 청하오니</a:t>
            </a:r>
            <a:r>
              <a:rPr lang="en-US" altLang="ko-KR" sz="1200" b="0" i="0" dirty="0" smtClean="0">
                <a:effectLst/>
                <a:latin typeface="+mn-ea"/>
              </a:rPr>
              <a:t>, </a:t>
            </a:r>
            <a:r>
              <a:rPr lang="ko-KR" altLang="en-US" sz="1200" b="0" i="0" dirty="0" smtClean="0">
                <a:effectLst/>
                <a:latin typeface="+mn-ea"/>
              </a:rPr>
              <a:t>제 맘속에 주님 상처 깊이 새겨 주소서</a:t>
            </a:r>
            <a:r>
              <a:rPr lang="en-US" altLang="ko-KR" sz="1200" b="0" i="0" dirty="0" smtClean="0">
                <a:effectLst/>
                <a:latin typeface="+mn-ea"/>
              </a:rPr>
              <a:t>.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4572000" y="764704"/>
            <a:ext cx="4104456" cy="610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b="0" i="0" dirty="0" smtClean="0">
                <a:effectLst/>
                <a:latin typeface="+mn-ea"/>
              </a:rPr>
              <a:t>○ 주님께서 십자가로 온 세상을 </a:t>
            </a:r>
            <a:r>
              <a:rPr lang="ko-KR" altLang="en-US" sz="1200" b="0" i="0" dirty="0" err="1" smtClean="0">
                <a:effectLst/>
                <a:latin typeface="+mn-ea"/>
              </a:rPr>
              <a:t>구원하셨나이다</a:t>
            </a:r>
            <a:r>
              <a:rPr lang="en-US" altLang="ko-KR" sz="1200" b="0" i="0" dirty="0" smtClean="0">
                <a:effectLst/>
                <a:latin typeface="+mn-ea"/>
              </a:rPr>
              <a:t>.</a:t>
            </a:r>
            <a:r>
              <a:rPr lang="ko-KR" altLang="en-US" sz="1200" dirty="0" smtClean="0">
                <a:latin typeface="+mn-ea"/>
              </a:rPr>
              <a:t/>
            </a:r>
            <a:br>
              <a:rPr lang="ko-KR" altLang="en-US" sz="1200" dirty="0" smtClean="0">
                <a:latin typeface="+mn-ea"/>
              </a:rPr>
            </a:br>
            <a:r>
              <a:rPr lang="ko-KR" altLang="en-US" sz="1200" b="0" i="0" dirty="0" smtClean="0">
                <a:effectLst/>
                <a:latin typeface="+mn-ea"/>
              </a:rPr>
              <a:t>●</a:t>
            </a:r>
            <a:r>
              <a:rPr lang="en-US" altLang="ko-KR" sz="1200" dirty="0">
                <a:latin typeface="+mn-ea"/>
              </a:rPr>
              <a:t> </a:t>
            </a:r>
            <a:r>
              <a:rPr lang="ko-KR" altLang="en-US" sz="1200" b="0" i="0" dirty="0" smtClean="0">
                <a:effectLst/>
                <a:latin typeface="+mn-ea"/>
              </a:rPr>
              <a:t>예수 그리스도님</a:t>
            </a:r>
            <a:r>
              <a:rPr lang="en-US" altLang="ko-KR" sz="1200" b="0" i="0" dirty="0" smtClean="0">
                <a:effectLst/>
                <a:latin typeface="+mn-ea"/>
              </a:rPr>
              <a:t>, </a:t>
            </a:r>
            <a:r>
              <a:rPr lang="ko-KR" altLang="en-US" sz="1200" b="0" i="0" dirty="0" smtClean="0">
                <a:effectLst/>
                <a:latin typeface="+mn-ea"/>
              </a:rPr>
              <a:t>경배하며 찬송하나이다</a:t>
            </a:r>
            <a:r>
              <a:rPr lang="en-US" altLang="ko-KR" sz="1200" b="0" i="0" dirty="0" smtClean="0">
                <a:effectLst/>
                <a:latin typeface="+mn-ea"/>
              </a:rPr>
              <a:t>.</a:t>
            </a:r>
            <a:endParaRPr lang="ko-KR" altLang="en-US" sz="1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0077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1989138"/>
            <a:ext cx="3121025" cy="322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611560" y="549275"/>
            <a:ext cx="37444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b="1" i="0" dirty="0" smtClean="0">
                <a:effectLst/>
                <a:latin typeface="+mn-ea"/>
              </a:rPr>
              <a:t>제 </a:t>
            </a:r>
            <a:r>
              <a:rPr lang="en-US" altLang="ko-KR" sz="1600" b="1" i="0" dirty="0" smtClean="0">
                <a:effectLst/>
                <a:latin typeface="+mn-ea"/>
              </a:rPr>
              <a:t>3 </a:t>
            </a:r>
            <a:r>
              <a:rPr lang="ko-KR" altLang="en-US" sz="1600" b="1" i="0" dirty="0" smtClean="0">
                <a:effectLst/>
                <a:latin typeface="+mn-ea"/>
              </a:rPr>
              <a:t>처</a:t>
            </a:r>
          </a:p>
          <a:p>
            <a:pPr>
              <a:lnSpc>
                <a:spcPct val="150000"/>
              </a:lnSpc>
            </a:pPr>
            <a:r>
              <a:rPr lang="ko-KR" altLang="en-US" sz="1600" b="1" i="0" dirty="0" smtClean="0">
                <a:effectLst/>
                <a:latin typeface="+mn-ea"/>
              </a:rPr>
              <a:t>예수님께서 첫 번째 넘어지시다</a:t>
            </a:r>
            <a:endParaRPr lang="ko-KR" altLang="en-US" sz="1600" b="1" dirty="0">
              <a:latin typeface="+mn-ea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4572000" y="1989138"/>
            <a:ext cx="4090818" cy="30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1300" dirty="0" err="1" smtClean="0">
                <a:latin typeface="+mn-ea"/>
              </a:rPr>
              <a:t>게쎄마니</a:t>
            </a:r>
            <a:r>
              <a:rPr lang="ko-KR" altLang="en-US" sz="1300" dirty="0" smtClean="0">
                <a:latin typeface="+mn-ea"/>
              </a:rPr>
              <a:t> 동산에서 지극한 근심에 시달리시고</a:t>
            </a:r>
            <a:r>
              <a:rPr lang="en-US" altLang="ko-KR" sz="1300" dirty="0" smtClean="0">
                <a:latin typeface="+mn-ea"/>
              </a:rPr>
              <a:t>,(</a:t>
            </a:r>
            <a:r>
              <a:rPr lang="ko-KR" altLang="en-US" sz="1300" dirty="0" smtClean="0">
                <a:latin typeface="+mn-ea"/>
              </a:rPr>
              <a:t>마태 </a:t>
            </a:r>
            <a:r>
              <a:rPr lang="en-US" altLang="ko-KR" sz="1300" dirty="0" smtClean="0">
                <a:latin typeface="+mn-ea"/>
              </a:rPr>
              <a:t>26,38) </a:t>
            </a:r>
            <a:r>
              <a:rPr lang="ko-KR" altLang="en-US" sz="1300" dirty="0" smtClean="0">
                <a:latin typeface="+mn-ea"/>
              </a:rPr>
              <a:t>채찍질과 가시관의 고통과 단식으로 지치신 예수님</a:t>
            </a:r>
            <a:r>
              <a:rPr lang="en-US" altLang="ko-KR" sz="1300" dirty="0" smtClean="0">
                <a:latin typeface="+mn-ea"/>
              </a:rPr>
              <a:t>, </a:t>
            </a:r>
            <a:r>
              <a:rPr lang="ko-KR" altLang="en-US" sz="1300" dirty="0" smtClean="0">
                <a:latin typeface="+mn-ea"/>
              </a:rPr>
              <a:t>십자가의 무게에 짓눌려 </a:t>
            </a:r>
            <a:r>
              <a:rPr lang="ko-KR" altLang="en-US" sz="1300" dirty="0" err="1" smtClean="0">
                <a:latin typeface="+mn-ea"/>
              </a:rPr>
              <a:t>첫번째로</a:t>
            </a:r>
            <a:r>
              <a:rPr lang="ko-KR" altLang="en-US" sz="1300" dirty="0" smtClean="0">
                <a:latin typeface="+mn-ea"/>
              </a:rPr>
              <a:t> 넘어지셨습니다</a:t>
            </a:r>
            <a:r>
              <a:rPr lang="en-US" altLang="ko-KR" sz="1300" dirty="0" smtClean="0">
                <a:latin typeface="+mn-ea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altLang="ko-KR" sz="1300" dirty="0" smtClean="0">
              <a:latin typeface="+mn-ea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1300" dirty="0" smtClean="0">
                <a:latin typeface="+mn-ea"/>
              </a:rPr>
              <a:t>예수님께서는 마귀와 육신과 세속의 많은 유혹으로 죄를 짓는 사람들을 돕기 위해 넘어지셨습니다</a:t>
            </a:r>
            <a:r>
              <a:rPr lang="en-US" altLang="ko-KR" sz="1300" dirty="0" smtClean="0">
                <a:latin typeface="+mn-ea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altLang="ko-KR" sz="1300" dirty="0" smtClean="0">
              <a:latin typeface="+mn-ea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1300" dirty="0" smtClean="0">
                <a:latin typeface="+mn-ea"/>
              </a:rPr>
              <a:t>주님</a:t>
            </a:r>
            <a:r>
              <a:rPr lang="en-US" altLang="ko-KR" sz="1300" dirty="0" smtClean="0">
                <a:latin typeface="+mn-ea"/>
              </a:rPr>
              <a:t>, </a:t>
            </a:r>
            <a:r>
              <a:rPr lang="ko-KR" altLang="en-US" sz="1300" dirty="0" smtClean="0">
                <a:latin typeface="+mn-ea"/>
              </a:rPr>
              <a:t>저희를 유혹에 빠지지 않게 하시고</a:t>
            </a:r>
            <a:r>
              <a:rPr lang="en-US" altLang="ko-KR" sz="1300" dirty="0" smtClean="0">
                <a:latin typeface="+mn-ea"/>
              </a:rPr>
              <a:t>, </a:t>
            </a:r>
            <a:r>
              <a:rPr lang="ko-KR" altLang="en-US" sz="1300" dirty="0" smtClean="0">
                <a:latin typeface="+mn-ea"/>
              </a:rPr>
              <a:t>과거와 현재와 미래의 모든 악에서 구하소서</a:t>
            </a:r>
            <a:r>
              <a:rPr lang="en-US" altLang="ko-KR" sz="1300" dirty="0" smtClean="0">
                <a:latin typeface="+mn-ea"/>
              </a:rPr>
              <a:t>.</a:t>
            </a:r>
            <a:endParaRPr lang="en-US" altLang="ko-KR" sz="1300" dirty="0">
              <a:latin typeface="+mn-ea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4565460" y="5877272"/>
            <a:ext cx="4536504" cy="333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b="0" i="0" dirty="0" smtClean="0">
                <a:effectLst/>
                <a:latin typeface="+mn-ea"/>
              </a:rPr>
              <a:t>◎ 어머니께 청하오니</a:t>
            </a:r>
            <a:r>
              <a:rPr lang="en-US" altLang="ko-KR" sz="1200" b="0" i="0" dirty="0" smtClean="0">
                <a:effectLst/>
                <a:latin typeface="+mn-ea"/>
              </a:rPr>
              <a:t>, </a:t>
            </a:r>
            <a:r>
              <a:rPr lang="ko-KR" altLang="en-US" sz="1200" b="0" i="0" dirty="0" smtClean="0">
                <a:effectLst/>
                <a:latin typeface="+mn-ea"/>
              </a:rPr>
              <a:t>제 맘속에 주님 상처 깊이 새겨 주소서</a:t>
            </a:r>
            <a:r>
              <a:rPr lang="en-US" altLang="ko-KR" sz="1200" b="0" i="0" dirty="0" smtClean="0">
                <a:effectLst/>
                <a:latin typeface="+mn-ea"/>
              </a:rPr>
              <a:t>.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4572000" y="764704"/>
            <a:ext cx="4104456" cy="610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b="0" i="0" dirty="0" smtClean="0">
                <a:effectLst/>
                <a:latin typeface="+mn-ea"/>
              </a:rPr>
              <a:t>○ 주님께서 십자가로 온 세상을 </a:t>
            </a:r>
            <a:r>
              <a:rPr lang="ko-KR" altLang="en-US" sz="1200" b="0" i="0" dirty="0" err="1" smtClean="0">
                <a:effectLst/>
                <a:latin typeface="+mn-ea"/>
              </a:rPr>
              <a:t>구원하셨나이다</a:t>
            </a:r>
            <a:r>
              <a:rPr lang="en-US" altLang="ko-KR" sz="1200" b="0" i="0" dirty="0" smtClean="0">
                <a:effectLst/>
                <a:latin typeface="+mn-ea"/>
              </a:rPr>
              <a:t>.</a:t>
            </a:r>
            <a:r>
              <a:rPr lang="ko-KR" altLang="en-US" sz="1200" dirty="0" smtClean="0">
                <a:latin typeface="+mn-ea"/>
              </a:rPr>
              <a:t/>
            </a:r>
            <a:br>
              <a:rPr lang="ko-KR" altLang="en-US" sz="1200" dirty="0" smtClean="0">
                <a:latin typeface="+mn-ea"/>
              </a:rPr>
            </a:br>
            <a:r>
              <a:rPr lang="ko-KR" altLang="en-US" sz="1200" b="0" i="0" dirty="0" smtClean="0">
                <a:effectLst/>
                <a:latin typeface="+mn-ea"/>
              </a:rPr>
              <a:t>●</a:t>
            </a:r>
            <a:r>
              <a:rPr lang="en-US" altLang="ko-KR" sz="1200" dirty="0">
                <a:latin typeface="+mn-ea"/>
              </a:rPr>
              <a:t> </a:t>
            </a:r>
            <a:r>
              <a:rPr lang="ko-KR" altLang="en-US" sz="1200" b="0" i="0" dirty="0" smtClean="0">
                <a:effectLst/>
                <a:latin typeface="+mn-ea"/>
              </a:rPr>
              <a:t>예수 그리스도님</a:t>
            </a:r>
            <a:r>
              <a:rPr lang="en-US" altLang="ko-KR" sz="1200" b="0" i="0" dirty="0" smtClean="0">
                <a:effectLst/>
                <a:latin typeface="+mn-ea"/>
              </a:rPr>
              <a:t>, </a:t>
            </a:r>
            <a:r>
              <a:rPr lang="ko-KR" altLang="en-US" sz="1200" b="0" i="0" dirty="0" smtClean="0">
                <a:effectLst/>
                <a:latin typeface="+mn-ea"/>
              </a:rPr>
              <a:t>경배하며 찬송하나이다</a:t>
            </a:r>
            <a:r>
              <a:rPr lang="en-US" altLang="ko-KR" sz="1200" b="0" i="0" dirty="0" smtClean="0">
                <a:effectLst/>
                <a:latin typeface="+mn-ea"/>
              </a:rPr>
              <a:t>.</a:t>
            </a:r>
            <a:endParaRPr lang="ko-KR" altLang="en-US" sz="1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4815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0877" y="1989138"/>
            <a:ext cx="2730423" cy="347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611560" y="549275"/>
            <a:ext cx="3344479" cy="783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b="1" i="0" dirty="0" smtClean="0">
                <a:effectLst/>
                <a:latin typeface="+mn-ea"/>
              </a:rPr>
              <a:t>제 </a:t>
            </a:r>
            <a:r>
              <a:rPr lang="en-US" altLang="ko-KR" sz="1600" b="1" i="0" dirty="0" smtClean="0">
                <a:effectLst/>
                <a:latin typeface="+mn-ea"/>
              </a:rPr>
              <a:t>4 </a:t>
            </a:r>
            <a:r>
              <a:rPr lang="ko-KR" altLang="en-US" sz="1600" b="1" i="0" dirty="0" smtClean="0">
                <a:effectLst/>
                <a:latin typeface="+mn-ea"/>
              </a:rPr>
              <a:t>처</a:t>
            </a:r>
          </a:p>
          <a:p>
            <a:pPr>
              <a:lnSpc>
                <a:spcPct val="150000"/>
              </a:lnSpc>
            </a:pPr>
            <a:r>
              <a:rPr lang="ko-KR" altLang="en-US" sz="1600" b="1" i="0" dirty="0" smtClean="0">
                <a:effectLst/>
                <a:latin typeface="+mn-ea"/>
              </a:rPr>
              <a:t>예수님께서 성모님을 만나시다</a:t>
            </a:r>
            <a:endParaRPr lang="ko-KR" altLang="en-US" sz="1600" b="1" dirty="0">
              <a:latin typeface="+mn-ea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4572000" y="1989138"/>
            <a:ext cx="4090818" cy="30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1300" dirty="0" smtClean="0">
                <a:latin typeface="+mn-ea"/>
              </a:rPr>
              <a:t>십자가를 지신 예수님은 고통으로 마음이 찔린 어머니를 만나셨습니다</a:t>
            </a:r>
            <a:r>
              <a:rPr lang="en-US" altLang="ko-KR" sz="1300" dirty="0" smtClean="0">
                <a:latin typeface="+mn-ea"/>
              </a:rPr>
              <a:t>. </a:t>
            </a:r>
            <a:r>
              <a:rPr lang="ko-KR" altLang="en-US" sz="1300" dirty="0" smtClean="0">
                <a:latin typeface="+mn-ea"/>
              </a:rPr>
              <a:t>예수 성심과 성모 성심은 수난 속에서도 하나가 되셨습니다</a:t>
            </a:r>
            <a:r>
              <a:rPr lang="en-US" altLang="ko-KR" sz="1300" dirty="0" smtClean="0">
                <a:latin typeface="+mn-ea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altLang="ko-KR" sz="1300" dirty="0" smtClean="0">
              <a:latin typeface="+mn-ea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1300" dirty="0" smtClean="0">
                <a:latin typeface="+mn-ea"/>
              </a:rPr>
              <a:t>사람들을 이처럼 사랑하고 그들을 위해 아무것도 아끼신 것이 없는 두 성심을 보십시오</a:t>
            </a:r>
            <a:r>
              <a:rPr lang="en-US" altLang="ko-KR" sz="1300" dirty="0" smtClean="0">
                <a:latin typeface="+mn-ea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altLang="ko-KR" sz="1300" dirty="0" smtClean="0">
              <a:latin typeface="+mn-ea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1300" dirty="0" smtClean="0">
                <a:latin typeface="+mn-ea"/>
              </a:rPr>
              <a:t>예수님과 마리아님의 지극히 거룩한 성심이여</a:t>
            </a:r>
            <a:r>
              <a:rPr lang="en-US" altLang="ko-KR" sz="1300" dirty="0" smtClean="0">
                <a:latin typeface="+mn-ea"/>
              </a:rPr>
              <a:t>, </a:t>
            </a:r>
            <a:r>
              <a:rPr lang="ko-KR" altLang="en-US" sz="1300" dirty="0" smtClean="0">
                <a:latin typeface="+mn-ea"/>
              </a:rPr>
              <a:t>당신들을 더 잘 알고 사랑하며 본받는 은혜를 주십시오</a:t>
            </a:r>
            <a:r>
              <a:rPr lang="en-US" altLang="ko-KR" sz="1300" dirty="0" smtClean="0">
                <a:latin typeface="+mn-ea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ko-KR" altLang="en-US" sz="1300" dirty="0" smtClean="0">
                <a:latin typeface="+mn-ea"/>
              </a:rPr>
              <a:t>언제나 당신들의 것이 되도록 제 마음을 바칩니다</a:t>
            </a:r>
            <a:r>
              <a:rPr lang="en-US" altLang="ko-KR" sz="1300" dirty="0" smtClean="0">
                <a:latin typeface="+mn-ea"/>
              </a:rPr>
              <a:t>.</a:t>
            </a:r>
            <a:endParaRPr lang="en-US" altLang="ko-KR" sz="1300" dirty="0">
              <a:latin typeface="+mn-ea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4565460" y="5877272"/>
            <a:ext cx="4536504" cy="333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b="0" i="0" dirty="0" smtClean="0">
                <a:effectLst/>
                <a:latin typeface="+mn-ea"/>
              </a:rPr>
              <a:t>◎ 어머니께 청하오니</a:t>
            </a:r>
            <a:r>
              <a:rPr lang="en-US" altLang="ko-KR" sz="1200" b="0" i="0" dirty="0" smtClean="0">
                <a:effectLst/>
                <a:latin typeface="+mn-ea"/>
              </a:rPr>
              <a:t>, </a:t>
            </a:r>
            <a:r>
              <a:rPr lang="ko-KR" altLang="en-US" sz="1200" b="0" i="0" dirty="0" smtClean="0">
                <a:effectLst/>
                <a:latin typeface="+mn-ea"/>
              </a:rPr>
              <a:t>제 맘속에 주님 상처 깊이 새겨 주소서</a:t>
            </a:r>
            <a:r>
              <a:rPr lang="en-US" altLang="ko-KR" sz="1200" b="0" i="0" dirty="0" smtClean="0">
                <a:effectLst/>
                <a:latin typeface="+mn-ea"/>
              </a:rPr>
              <a:t>.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4572000" y="764704"/>
            <a:ext cx="4104456" cy="610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b="0" i="0" dirty="0" smtClean="0">
                <a:effectLst/>
                <a:latin typeface="+mn-ea"/>
              </a:rPr>
              <a:t>○ 주님께서 십자가로 온 세상을 </a:t>
            </a:r>
            <a:r>
              <a:rPr lang="ko-KR" altLang="en-US" sz="1200" b="0" i="0" dirty="0" err="1" smtClean="0">
                <a:effectLst/>
                <a:latin typeface="+mn-ea"/>
              </a:rPr>
              <a:t>구원하셨나이다</a:t>
            </a:r>
            <a:r>
              <a:rPr lang="en-US" altLang="ko-KR" sz="1200" b="0" i="0" dirty="0" smtClean="0">
                <a:effectLst/>
                <a:latin typeface="+mn-ea"/>
              </a:rPr>
              <a:t>.</a:t>
            </a:r>
            <a:r>
              <a:rPr lang="ko-KR" altLang="en-US" sz="1200" dirty="0" smtClean="0">
                <a:latin typeface="+mn-ea"/>
              </a:rPr>
              <a:t/>
            </a:r>
            <a:br>
              <a:rPr lang="ko-KR" altLang="en-US" sz="1200" dirty="0" smtClean="0">
                <a:latin typeface="+mn-ea"/>
              </a:rPr>
            </a:br>
            <a:r>
              <a:rPr lang="ko-KR" altLang="en-US" sz="1200" b="0" i="0" dirty="0" smtClean="0">
                <a:effectLst/>
                <a:latin typeface="+mn-ea"/>
              </a:rPr>
              <a:t>●</a:t>
            </a:r>
            <a:r>
              <a:rPr lang="en-US" altLang="ko-KR" sz="1200" dirty="0">
                <a:latin typeface="+mn-ea"/>
              </a:rPr>
              <a:t> </a:t>
            </a:r>
            <a:r>
              <a:rPr lang="ko-KR" altLang="en-US" sz="1200" b="0" i="0" dirty="0" smtClean="0">
                <a:effectLst/>
                <a:latin typeface="+mn-ea"/>
              </a:rPr>
              <a:t>예수 그리스도님</a:t>
            </a:r>
            <a:r>
              <a:rPr lang="en-US" altLang="ko-KR" sz="1200" b="0" i="0" dirty="0" smtClean="0">
                <a:effectLst/>
                <a:latin typeface="+mn-ea"/>
              </a:rPr>
              <a:t>, </a:t>
            </a:r>
            <a:r>
              <a:rPr lang="ko-KR" altLang="en-US" sz="1200" b="0" i="0" dirty="0" smtClean="0">
                <a:effectLst/>
                <a:latin typeface="+mn-ea"/>
              </a:rPr>
              <a:t>경배하며 찬송하나이다</a:t>
            </a:r>
            <a:r>
              <a:rPr lang="en-US" altLang="ko-KR" sz="1200" b="0" i="0" dirty="0" smtClean="0">
                <a:effectLst/>
                <a:latin typeface="+mn-ea"/>
              </a:rPr>
              <a:t>.</a:t>
            </a:r>
            <a:endParaRPr lang="ko-KR" altLang="en-US" sz="1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2393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1844824"/>
            <a:ext cx="2901043" cy="328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611560" y="549275"/>
            <a:ext cx="3744416" cy="783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b="1" i="0" dirty="0" smtClean="0">
                <a:effectLst/>
                <a:latin typeface="+mn-ea"/>
              </a:rPr>
              <a:t>제 </a:t>
            </a:r>
            <a:r>
              <a:rPr lang="en-US" altLang="ko-KR" sz="1600" b="1" i="0" dirty="0" smtClean="0">
                <a:effectLst/>
                <a:latin typeface="+mn-ea"/>
              </a:rPr>
              <a:t>5 </a:t>
            </a:r>
            <a:r>
              <a:rPr lang="ko-KR" altLang="en-US" sz="1600" b="1" i="0" dirty="0" smtClean="0">
                <a:effectLst/>
                <a:latin typeface="+mn-ea"/>
              </a:rPr>
              <a:t>처</a:t>
            </a:r>
          </a:p>
          <a:p>
            <a:pPr>
              <a:lnSpc>
                <a:spcPct val="150000"/>
              </a:lnSpc>
            </a:pPr>
            <a:r>
              <a:rPr lang="ko-KR" altLang="en-US" sz="1600" b="1" i="0" dirty="0" err="1" smtClean="0">
                <a:effectLst/>
                <a:latin typeface="+mn-ea"/>
              </a:rPr>
              <a:t>시몬이</a:t>
            </a:r>
            <a:r>
              <a:rPr lang="ko-KR" altLang="en-US" sz="1600" b="1" i="0" dirty="0" smtClean="0">
                <a:effectLst/>
                <a:latin typeface="+mn-ea"/>
              </a:rPr>
              <a:t> 예수님을 도와 십자가를 지다</a:t>
            </a:r>
            <a:endParaRPr lang="ko-KR" altLang="en-US" sz="1600" b="1" dirty="0">
              <a:latin typeface="+mn-ea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4572000" y="1989138"/>
            <a:ext cx="4090818" cy="30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1300" dirty="0" err="1" smtClean="0">
                <a:latin typeface="+mn-ea"/>
              </a:rPr>
              <a:t>히브리인들은</a:t>
            </a:r>
            <a:r>
              <a:rPr lang="ko-KR" altLang="en-US" sz="1300" dirty="0" smtClean="0">
                <a:latin typeface="+mn-ea"/>
              </a:rPr>
              <a:t> 거짓 동정심으로 “</a:t>
            </a:r>
            <a:r>
              <a:rPr lang="ko-KR" altLang="en-US" sz="1300" dirty="0" err="1" smtClean="0">
                <a:latin typeface="+mn-ea"/>
              </a:rPr>
              <a:t>키레네</a:t>
            </a:r>
            <a:r>
              <a:rPr lang="ko-KR" altLang="en-US" sz="1300" dirty="0" smtClean="0">
                <a:latin typeface="+mn-ea"/>
              </a:rPr>
              <a:t> 사람을 만나자 그를 붙들어 억지로 예수의 십자가를 지게 하였습니다”</a:t>
            </a:r>
            <a:r>
              <a:rPr lang="en-US" altLang="ko-KR" sz="1300" dirty="0" smtClean="0">
                <a:latin typeface="+mn-ea"/>
              </a:rPr>
              <a:t>(</a:t>
            </a:r>
            <a:r>
              <a:rPr lang="ko-KR" altLang="en-US" sz="1300" dirty="0" smtClean="0">
                <a:latin typeface="+mn-ea"/>
              </a:rPr>
              <a:t>마태 </a:t>
            </a:r>
            <a:r>
              <a:rPr lang="en-US" altLang="ko-KR" sz="1300" dirty="0" smtClean="0">
                <a:latin typeface="+mn-ea"/>
              </a:rPr>
              <a:t>27,32).</a:t>
            </a:r>
          </a:p>
          <a:p>
            <a:pPr algn="just">
              <a:lnSpc>
                <a:spcPct val="150000"/>
              </a:lnSpc>
            </a:pPr>
            <a:endParaRPr lang="en-US" altLang="ko-KR" sz="1300" dirty="0" smtClean="0">
              <a:latin typeface="+mn-ea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1300" dirty="0" smtClean="0">
                <a:latin typeface="+mn-ea"/>
              </a:rPr>
              <a:t>저도 저의 고통으로 예수 그리스도의 수난을 완성하며 사람들의 구원에 협력하겠습니다</a:t>
            </a:r>
            <a:r>
              <a:rPr lang="en-US" altLang="ko-KR" sz="1300" dirty="0" smtClean="0">
                <a:latin typeface="+mn-ea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altLang="ko-KR" sz="1300" dirty="0" smtClean="0">
              <a:latin typeface="+mn-ea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1300" dirty="0" smtClean="0">
                <a:latin typeface="+mn-ea"/>
              </a:rPr>
              <a:t>선하신 스승님</a:t>
            </a:r>
            <a:r>
              <a:rPr lang="en-US" altLang="ko-KR" sz="1300" dirty="0" smtClean="0">
                <a:latin typeface="+mn-ea"/>
              </a:rPr>
              <a:t>, </a:t>
            </a:r>
            <a:r>
              <a:rPr lang="ko-KR" altLang="en-US" sz="1300" dirty="0" smtClean="0">
                <a:latin typeface="+mn-ea"/>
              </a:rPr>
              <a:t>저를 작은 제물로 받아주십시오</a:t>
            </a:r>
            <a:r>
              <a:rPr lang="en-US" altLang="ko-KR" sz="1300" dirty="0" smtClean="0">
                <a:latin typeface="+mn-ea"/>
              </a:rPr>
              <a:t>. </a:t>
            </a:r>
            <a:r>
              <a:rPr lang="ko-KR" altLang="en-US" sz="1300" dirty="0" smtClean="0">
                <a:latin typeface="+mn-ea"/>
              </a:rPr>
              <a:t>사람들을 죄에서 보호하시고</a:t>
            </a:r>
            <a:r>
              <a:rPr lang="en-US" altLang="ko-KR" sz="1300" dirty="0" smtClean="0">
                <a:latin typeface="+mn-ea"/>
              </a:rPr>
              <a:t>, </a:t>
            </a:r>
            <a:r>
              <a:rPr lang="ko-KR" altLang="en-US" sz="1300" dirty="0" smtClean="0">
                <a:latin typeface="+mn-ea"/>
              </a:rPr>
              <a:t>죄인들을 지옥에서 구하시며</a:t>
            </a:r>
            <a:r>
              <a:rPr lang="en-US" altLang="ko-KR" sz="1300" dirty="0" smtClean="0">
                <a:latin typeface="+mn-ea"/>
              </a:rPr>
              <a:t>, </a:t>
            </a:r>
            <a:r>
              <a:rPr lang="ko-KR" altLang="en-US" sz="1300" dirty="0" smtClean="0">
                <a:latin typeface="+mn-ea"/>
              </a:rPr>
              <a:t>연옥영혼들을 그 고통에서 해방시켜 주소서</a:t>
            </a:r>
            <a:r>
              <a:rPr lang="en-US" altLang="ko-KR" sz="1300" dirty="0" smtClean="0">
                <a:latin typeface="+mn-ea"/>
              </a:rPr>
              <a:t>.</a:t>
            </a:r>
            <a:endParaRPr lang="en-US" altLang="ko-KR" sz="1300" dirty="0">
              <a:latin typeface="+mn-ea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4565460" y="5877272"/>
            <a:ext cx="4536504" cy="333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b="0" i="0" dirty="0" smtClean="0">
                <a:effectLst/>
                <a:latin typeface="+mn-ea"/>
              </a:rPr>
              <a:t>◎ 어머니께 청하오니</a:t>
            </a:r>
            <a:r>
              <a:rPr lang="en-US" altLang="ko-KR" sz="1200" b="0" i="0" dirty="0" smtClean="0">
                <a:effectLst/>
                <a:latin typeface="+mn-ea"/>
              </a:rPr>
              <a:t>, </a:t>
            </a:r>
            <a:r>
              <a:rPr lang="ko-KR" altLang="en-US" sz="1200" b="0" i="0" dirty="0" smtClean="0">
                <a:effectLst/>
                <a:latin typeface="+mn-ea"/>
              </a:rPr>
              <a:t>제 맘속에 주님 상처 깊이 새겨 주소서</a:t>
            </a:r>
            <a:r>
              <a:rPr lang="en-US" altLang="ko-KR" sz="1200" b="0" i="0" dirty="0" smtClean="0">
                <a:effectLst/>
                <a:latin typeface="+mn-ea"/>
              </a:rPr>
              <a:t>.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4572000" y="764704"/>
            <a:ext cx="4104456" cy="610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b="0" i="0" dirty="0" smtClean="0">
                <a:effectLst/>
                <a:latin typeface="+mn-ea"/>
              </a:rPr>
              <a:t>○ 주님께서 십자가로 온 세상을 </a:t>
            </a:r>
            <a:r>
              <a:rPr lang="ko-KR" altLang="en-US" sz="1200" b="0" i="0" dirty="0" err="1" smtClean="0">
                <a:effectLst/>
                <a:latin typeface="+mn-ea"/>
              </a:rPr>
              <a:t>구원하셨나이다</a:t>
            </a:r>
            <a:r>
              <a:rPr lang="en-US" altLang="ko-KR" sz="1200" b="0" i="0" dirty="0" smtClean="0">
                <a:effectLst/>
                <a:latin typeface="+mn-ea"/>
              </a:rPr>
              <a:t>.</a:t>
            </a:r>
            <a:r>
              <a:rPr lang="ko-KR" altLang="en-US" sz="1200" dirty="0" smtClean="0">
                <a:latin typeface="+mn-ea"/>
              </a:rPr>
              <a:t/>
            </a:r>
            <a:br>
              <a:rPr lang="ko-KR" altLang="en-US" sz="1200" dirty="0" smtClean="0">
                <a:latin typeface="+mn-ea"/>
              </a:rPr>
            </a:br>
            <a:r>
              <a:rPr lang="ko-KR" altLang="en-US" sz="1200" b="0" i="0" dirty="0" smtClean="0">
                <a:effectLst/>
                <a:latin typeface="+mn-ea"/>
              </a:rPr>
              <a:t>●</a:t>
            </a:r>
            <a:r>
              <a:rPr lang="en-US" altLang="ko-KR" sz="1200" dirty="0">
                <a:latin typeface="+mn-ea"/>
              </a:rPr>
              <a:t> </a:t>
            </a:r>
            <a:r>
              <a:rPr lang="ko-KR" altLang="en-US" sz="1200" b="0" i="0" dirty="0" smtClean="0">
                <a:effectLst/>
                <a:latin typeface="+mn-ea"/>
              </a:rPr>
              <a:t>예수 그리스도님</a:t>
            </a:r>
            <a:r>
              <a:rPr lang="en-US" altLang="ko-KR" sz="1200" b="0" i="0" dirty="0" smtClean="0">
                <a:effectLst/>
                <a:latin typeface="+mn-ea"/>
              </a:rPr>
              <a:t>, </a:t>
            </a:r>
            <a:r>
              <a:rPr lang="ko-KR" altLang="en-US" sz="1200" b="0" i="0" dirty="0" smtClean="0">
                <a:effectLst/>
                <a:latin typeface="+mn-ea"/>
              </a:rPr>
              <a:t>경배하며 찬송하나이다</a:t>
            </a:r>
            <a:r>
              <a:rPr lang="en-US" altLang="ko-KR" sz="1200" b="0" i="0" dirty="0" smtClean="0">
                <a:effectLst/>
                <a:latin typeface="+mn-ea"/>
              </a:rPr>
              <a:t>.</a:t>
            </a:r>
            <a:endParaRPr lang="ko-KR" altLang="en-US" sz="1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1474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0877" y="1989138"/>
            <a:ext cx="2730423" cy="2975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611560" y="549275"/>
            <a:ext cx="35283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b="1" i="0" dirty="0" smtClean="0">
                <a:effectLst/>
                <a:latin typeface="+mn-ea"/>
              </a:rPr>
              <a:t>제 </a:t>
            </a:r>
            <a:r>
              <a:rPr lang="en-US" altLang="ko-KR" sz="1600" b="1" i="0" dirty="0" smtClean="0">
                <a:effectLst/>
                <a:latin typeface="+mn-ea"/>
              </a:rPr>
              <a:t>6 </a:t>
            </a:r>
            <a:r>
              <a:rPr lang="ko-KR" altLang="en-US" sz="1600" b="1" i="0" dirty="0" smtClean="0">
                <a:effectLst/>
                <a:latin typeface="+mn-ea"/>
              </a:rPr>
              <a:t>처</a:t>
            </a:r>
          </a:p>
          <a:p>
            <a:r>
              <a:rPr lang="ko-KR" altLang="en-US" sz="1600" b="1" i="0" dirty="0" err="1" smtClean="0">
                <a:effectLst/>
                <a:latin typeface="+mn-ea"/>
              </a:rPr>
              <a:t>베로니카</a:t>
            </a:r>
            <a:r>
              <a:rPr lang="en-US" altLang="ko-KR" sz="1600" b="1" i="0" dirty="0" smtClean="0">
                <a:effectLst/>
                <a:latin typeface="+mn-ea"/>
              </a:rPr>
              <a:t>, </a:t>
            </a:r>
            <a:r>
              <a:rPr lang="ko-KR" altLang="en-US" sz="1600" b="1" i="0" dirty="0" smtClean="0">
                <a:effectLst/>
                <a:latin typeface="+mn-ea"/>
              </a:rPr>
              <a:t>수건으로 예수님의 얼굴을 닦아 드리다</a:t>
            </a:r>
            <a:endParaRPr lang="ko-KR" altLang="en-US" sz="1600" b="1" dirty="0">
              <a:latin typeface="+mn-ea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4572000" y="1989138"/>
            <a:ext cx="4090818" cy="30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1300" dirty="0" err="1" smtClean="0">
                <a:latin typeface="+mn-ea"/>
              </a:rPr>
              <a:t>베로니카</a:t>
            </a:r>
            <a:r>
              <a:rPr lang="en-US" altLang="ko-KR" sz="1300" dirty="0" smtClean="0">
                <a:latin typeface="+mn-ea"/>
              </a:rPr>
              <a:t>, </a:t>
            </a:r>
            <a:r>
              <a:rPr lang="ko-KR" altLang="en-US" sz="1300" dirty="0" smtClean="0">
                <a:latin typeface="+mn-ea"/>
              </a:rPr>
              <a:t>경건한 동정심으로 예수님의 얼굴을 아마포 수건으로 닦아드리고</a:t>
            </a:r>
            <a:r>
              <a:rPr lang="en-US" altLang="ko-KR" sz="1300" dirty="0" smtClean="0">
                <a:latin typeface="+mn-ea"/>
              </a:rPr>
              <a:t>, </a:t>
            </a:r>
            <a:r>
              <a:rPr lang="ko-KR" altLang="en-US" sz="1300" dirty="0" smtClean="0">
                <a:latin typeface="+mn-ea"/>
              </a:rPr>
              <a:t>예수께서는 그 수건에 당신 얼굴을 새겨주심으로써 갚아주셨습니다</a:t>
            </a:r>
            <a:r>
              <a:rPr lang="en-US" altLang="ko-KR" sz="1300" dirty="0" smtClean="0">
                <a:latin typeface="+mn-ea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altLang="ko-KR" sz="1300" dirty="0" smtClean="0">
              <a:latin typeface="+mn-ea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1300" dirty="0" smtClean="0">
                <a:latin typeface="+mn-ea"/>
              </a:rPr>
              <a:t>저는 이 경건한 제자에게서 속죄하는 사람의 모범을 발견합니다</a:t>
            </a:r>
            <a:r>
              <a:rPr lang="en-US" altLang="ko-KR" sz="1300" dirty="0" smtClean="0">
                <a:latin typeface="+mn-ea"/>
              </a:rPr>
              <a:t>. </a:t>
            </a:r>
            <a:r>
              <a:rPr lang="ko-KR" altLang="en-US" sz="1300" dirty="0" smtClean="0">
                <a:latin typeface="+mn-ea"/>
              </a:rPr>
              <a:t>당신의 </a:t>
            </a:r>
            <a:r>
              <a:rPr lang="ko-KR" altLang="en-US" sz="1300" dirty="0" err="1" smtClean="0">
                <a:latin typeface="+mn-ea"/>
              </a:rPr>
              <a:t>엄위하심을</a:t>
            </a:r>
            <a:r>
              <a:rPr lang="ko-KR" altLang="en-US" sz="1300" dirty="0" smtClean="0">
                <a:latin typeface="+mn-ea"/>
              </a:rPr>
              <a:t> 손상시킨 저와 다른 사람들의 죄를 보속해야 할 의무를 깨닫습니다</a:t>
            </a:r>
            <a:r>
              <a:rPr lang="en-US" altLang="ko-KR" sz="1300" dirty="0" smtClean="0">
                <a:latin typeface="+mn-ea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altLang="ko-KR" sz="1300" dirty="0" smtClean="0">
              <a:latin typeface="+mn-ea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1300" dirty="0" smtClean="0">
                <a:latin typeface="+mn-ea"/>
              </a:rPr>
              <a:t>예수님</a:t>
            </a:r>
            <a:r>
              <a:rPr lang="en-US" altLang="ko-KR" sz="1300" dirty="0" smtClean="0">
                <a:latin typeface="+mn-ea"/>
              </a:rPr>
              <a:t>, </a:t>
            </a:r>
            <a:r>
              <a:rPr lang="ko-KR" altLang="en-US" sz="1300" dirty="0" smtClean="0">
                <a:latin typeface="+mn-ea"/>
              </a:rPr>
              <a:t>저와 보속하는 모든 사람의 마음에 지극히 거룩한 당신 성심의 덕을 새겨주소서</a:t>
            </a:r>
            <a:r>
              <a:rPr lang="en-US" altLang="ko-KR" sz="1300" dirty="0" smtClean="0">
                <a:latin typeface="+mn-ea"/>
              </a:rPr>
              <a:t>.</a:t>
            </a:r>
            <a:endParaRPr lang="en-US" altLang="ko-KR" sz="1300" dirty="0">
              <a:latin typeface="+mn-ea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4565460" y="5877272"/>
            <a:ext cx="4536504" cy="333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b="0" i="0" dirty="0" smtClean="0">
                <a:effectLst/>
                <a:latin typeface="+mn-ea"/>
              </a:rPr>
              <a:t>◎ 어머니께 청하오니</a:t>
            </a:r>
            <a:r>
              <a:rPr lang="en-US" altLang="ko-KR" sz="1200" b="0" i="0" dirty="0" smtClean="0">
                <a:effectLst/>
                <a:latin typeface="+mn-ea"/>
              </a:rPr>
              <a:t>, </a:t>
            </a:r>
            <a:r>
              <a:rPr lang="ko-KR" altLang="en-US" sz="1200" b="0" i="0" dirty="0" smtClean="0">
                <a:effectLst/>
                <a:latin typeface="+mn-ea"/>
              </a:rPr>
              <a:t>제 맘속에 주님 상처 깊이 새겨 주소서</a:t>
            </a:r>
            <a:r>
              <a:rPr lang="en-US" altLang="ko-KR" sz="1200" b="0" i="0" dirty="0" smtClean="0">
                <a:effectLst/>
                <a:latin typeface="+mn-ea"/>
              </a:rPr>
              <a:t>.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4572000" y="764704"/>
            <a:ext cx="4104456" cy="610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b="0" i="0" dirty="0" smtClean="0">
                <a:effectLst/>
                <a:latin typeface="+mn-ea"/>
              </a:rPr>
              <a:t>○ 주님께서 십자가로 온 세상을 </a:t>
            </a:r>
            <a:r>
              <a:rPr lang="ko-KR" altLang="en-US" sz="1200" b="0" i="0" dirty="0" err="1" smtClean="0">
                <a:effectLst/>
                <a:latin typeface="+mn-ea"/>
              </a:rPr>
              <a:t>구원하셨나이다</a:t>
            </a:r>
            <a:r>
              <a:rPr lang="en-US" altLang="ko-KR" sz="1200" b="0" i="0" dirty="0" smtClean="0">
                <a:effectLst/>
                <a:latin typeface="+mn-ea"/>
              </a:rPr>
              <a:t>.</a:t>
            </a:r>
            <a:r>
              <a:rPr lang="ko-KR" altLang="en-US" sz="1200" dirty="0" smtClean="0">
                <a:latin typeface="+mn-ea"/>
              </a:rPr>
              <a:t/>
            </a:r>
            <a:br>
              <a:rPr lang="ko-KR" altLang="en-US" sz="1200" dirty="0" smtClean="0">
                <a:latin typeface="+mn-ea"/>
              </a:rPr>
            </a:br>
            <a:r>
              <a:rPr lang="ko-KR" altLang="en-US" sz="1200" b="0" i="0" dirty="0" smtClean="0">
                <a:effectLst/>
                <a:latin typeface="+mn-ea"/>
              </a:rPr>
              <a:t>●</a:t>
            </a:r>
            <a:r>
              <a:rPr lang="en-US" altLang="ko-KR" sz="1200" dirty="0">
                <a:latin typeface="+mn-ea"/>
              </a:rPr>
              <a:t> </a:t>
            </a:r>
            <a:r>
              <a:rPr lang="ko-KR" altLang="en-US" sz="1200" b="0" i="0" dirty="0" smtClean="0">
                <a:effectLst/>
                <a:latin typeface="+mn-ea"/>
              </a:rPr>
              <a:t>예수 그리스도님</a:t>
            </a:r>
            <a:r>
              <a:rPr lang="en-US" altLang="ko-KR" sz="1200" b="0" i="0" dirty="0" smtClean="0">
                <a:effectLst/>
                <a:latin typeface="+mn-ea"/>
              </a:rPr>
              <a:t>, </a:t>
            </a:r>
            <a:r>
              <a:rPr lang="ko-KR" altLang="en-US" sz="1200" b="0" i="0" dirty="0" smtClean="0">
                <a:effectLst/>
                <a:latin typeface="+mn-ea"/>
              </a:rPr>
              <a:t>경배하며 찬송하나이다</a:t>
            </a:r>
            <a:r>
              <a:rPr lang="en-US" altLang="ko-KR" sz="1200" b="0" i="0" dirty="0" smtClean="0">
                <a:effectLst/>
                <a:latin typeface="+mn-ea"/>
              </a:rPr>
              <a:t>.</a:t>
            </a:r>
            <a:endParaRPr lang="ko-KR" altLang="en-US" sz="1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5143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5911" y="1989138"/>
            <a:ext cx="2440354" cy="309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611560" y="549275"/>
            <a:ext cx="35283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b="1" i="0" dirty="0" smtClean="0">
                <a:effectLst/>
                <a:latin typeface="+mn-ea"/>
              </a:rPr>
              <a:t>제 </a:t>
            </a:r>
            <a:r>
              <a:rPr lang="en-US" altLang="ko-KR" sz="1600" b="1" i="0" dirty="0" smtClean="0">
                <a:effectLst/>
                <a:latin typeface="+mn-ea"/>
              </a:rPr>
              <a:t>7 </a:t>
            </a:r>
            <a:r>
              <a:rPr lang="ko-KR" altLang="en-US" sz="1600" b="1" i="0" dirty="0" smtClean="0">
                <a:effectLst/>
                <a:latin typeface="+mn-ea"/>
              </a:rPr>
              <a:t>처</a:t>
            </a:r>
          </a:p>
          <a:p>
            <a:r>
              <a:rPr lang="ko-KR" altLang="en-US" sz="1600" b="1" i="0" dirty="0" smtClean="0">
                <a:effectLst/>
                <a:latin typeface="+mn-ea"/>
              </a:rPr>
              <a:t>기력이 다하신 예수님께서 두 번째 넘어지시다</a:t>
            </a:r>
            <a:endParaRPr lang="ko-KR" altLang="en-US" sz="1600" b="1" dirty="0">
              <a:latin typeface="+mn-ea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4572000" y="1989138"/>
            <a:ext cx="4090818" cy="30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1300" dirty="0" smtClean="0">
                <a:latin typeface="+mn-ea"/>
              </a:rPr>
              <a:t>‘사람들이 모욕</a:t>
            </a:r>
            <a:r>
              <a:rPr lang="en-US" altLang="ko-KR" sz="1300" dirty="0" smtClean="0">
                <a:latin typeface="+mn-ea"/>
              </a:rPr>
              <a:t>(</a:t>
            </a:r>
            <a:r>
              <a:rPr lang="ko-KR" altLang="en-US" sz="1300" dirty="0" smtClean="0">
                <a:latin typeface="+mn-ea"/>
              </a:rPr>
              <a:t>마태 </a:t>
            </a:r>
            <a:r>
              <a:rPr lang="en-US" altLang="ko-KR" sz="1300" dirty="0" smtClean="0">
                <a:latin typeface="+mn-ea"/>
              </a:rPr>
              <a:t>26,67-68)’ </a:t>
            </a:r>
            <a:r>
              <a:rPr lang="ko-KR" altLang="en-US" sz="1300" dirty="0" smtClean="0">
                <a:latin typeface="+mn-ea"/>
              </a:rPr>
              <a:t>하고 ‘군중이 배척하는 자</a:t>
            </a:r>
            <a:r>
              <a:rPr lang="en-US" altLang="ko-KR" sz="1300" dirty="0" smtClean="0">
                <a:latin typeface="+mn-ea"/>
              </a:rPr>
              <a:t>(</a:t>
            </a:r>
            <a:r>
              <a:rPr lang="ko-KR" altLang="en-US" sz="1300" dirty="0" err="1" smtClean="0">
                <a:latin typeface="+mn-ea"/>
              </a:rPr>
              <a:t>루가</a:t>
            </a:r>
            <a:r>
              <a:rPr lang="ko-KR" altLang="en-US" sz="1300" dirty="0" smtClean="0">
                <a:latin typeface="+mn-ea"/>
              </a:rPr>
              <a:t> </a:t>
            </a:r>
            <a:r>
              <a:rPr lang="en-US" altLang="ko-KR" sz="1300" dirty="0" smtClean="0">
                <a:latin typeface="+mn-ea"/>
              </a:rPr>
              <a:t>23,21)’</a:t>
            </a:r>
            <a:r>
              <a:rPr lang="ko-KR" altLang="en-US" sz="1300" dirty="0" smtClean="0">
                <a:latin typeface="+mn-ea"/>
              </a:rPr>
              <a:t>가 되신 예수님께서는 힘에 겨워 십자가 아래 두 번째 넘어지셨습니다</a:t>
            </a:r>
            <a:r>
              <a:rPr lang="en-US" altLang="ko-KR" sz="1300" dirty="0" smtClean="0">
                <a:latin typeface="+mn-ea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altLang="ko-KR" sz="1300" dirty="0" smtClean="0">
              <a:latin typeface="+mn-ea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1300" dirty="0" smtClean="0">
                <a:latin typeface="+mn-ea"/>
              </a:rPr>
              <a:t>선하신 스승님</a:t>
            </a:r>
            <a:r>
              <a:rPr lang="en-US" altLang="ko-KR" sz="1300" dirty="0" smtClean="0">
                <a:latin typeface="+mn-ea"/>
              </a:rPr>
              <a:t>, </a:t>
            </a:r>
            <a:r>
              <a:rPr lang="ko-KR" altLang="en-US" sz="1300" dirty="0" smtClean="0">
                <a:latin typeface="+mn-ea"/>
              </a:rPr>
              <a:t>당신은 저희가 악의로 또는 기회를 피하지 않아 거듭 지은 죄를 보상하셨습니다</a:t>
            </a:r>
            <a:r>
              <a:rPr lang="en-US" altLang="ko-KR" sz="1300" dirty="0" smtClean="0">
                <a:latin typeface="+mn-ea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altLang="ko-KR" sz="1300" dirty="0" smtClean="0">
              <a:latin typeface="+mn-ea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1300" dirty="0" smtClean="0">
                <a:latin typeface="+mn-ea"/>
              </a:rPr>
              <a:t>주님</a:t>
            </a:r>
            <a:r>
              <a:rPr lang="en-US" altLang="ko-KR" sz="1300" dirty="0" smtClean="0">
                <a:latin typeface="+mn-ea"/>
              </a:rPr>
              <a:t>, </a:t>
            </a:r>
            <a:r>
              <a:rPr lang="ko-KR" altLang="en-US" sz="1300" dirty="0" smtClean="0">
                <a:latin typeface="+mn-ea"/>
              </a:rPr>
              <a:t>당신의 </a:t>
            </a:r>
            <a:r>
              <a:rPr lang="ko-KR" altLang="en-US" sz="1300" dirty="0" err="1" smtClean="0">
                <a:latin typeface="+mn-ea"/>
              </a:rPr>
              <a:t>엄위하심을</a:t>
            </a:r>
            <a:r>
              <a:rPr lang="ko-KR" altLang="en-US" sz="1300" dirty="0" smtClean="0">
                <a:latin typeface="+mn-ea"/>
              </a:rPr>
              <a:t> 손상시키고</a:t>
            </a:r>
            <a:r>
              <a:rPr lang="en-US" altLang="ko-KR" sz="1300" dirty="0" smtClean="0">
                <a:latin typeface="+mn-ea"/>
              </a:rPr>
              <a:t>, </a:t>
            </a:r>
            <a:r>
              <a:rPr lang="ko-KR" altLang="en-US" sz="1300" dirty="0" smtClean="0">
                <a:latin typeface="+mn-ea"/>
              </a:rPr>
              <a:t>당신 아드님의 죽음과 저의 영적 멸망의 이유가 된 죄를 미워하고</a:t>
            </a:r>
            <a:r>
              <a:rPr lang="en-US" altLang="ko-KR" sz="1300" dirty="0" smtClean="0">
                <a:latin typeface="+mn-ea"/>
              </a:rPr>
              <a:t>, </a:t>
            </a:r>
            <a:r>
              <a:rPr lang="ko-KR" altLang="en-US" sz="1300" dirty="0" smtClean="0">
                <a:latin typeface="+mn-ea"/>
              </a:rPr>
              <a:t>앞으로는 다시 죄를 짓지 않기로 결심합니다</a:t>
            </a:r>
            <a:r>
              <a:rPr lang="en-US" altLang="ko-KR" sz="1300" dirty="0" smtClean="0">
                <a:latin typeface="+mn-ea"/>
              </a:rPr>
              <a:t>.</a:t>
            </a:r>
            <a:endParaRPr lang="en-US" altLang="ko-KR" sz="1300" dirty="0">
              <a:latin typeface="+mn-ea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4565460" y="5877272"/>
            <a:ext cx="4536504" cy="333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b="0" i="0" dirty="0" smtClean="0">
                <a:effectLst/>
                <a:latin typeface="+mn-ea"/>
              </a:rPr>
              <a:t>◎ 어머니께 청하오니</a:t>
            </a:r>
            <a:r>
              <a:rPr lang="en-US" altLang="ko-KR" sz="1200" b="0" i="0" dirty="0" smtClean="0">
                <a:effectLst/>
                <a:latin typeface="+mn-ea"/>
              </a:rPr>
              <a:t>, </a:t>
            </a:r>
            <a:r>
              <a:rPr lang="ko-KR" altLang="en-US" sz="1200" b="0" i="0" dirty="0" smtClean="0">
                <a:effectLst/>
                <a:latin typeface="+mn-ea"/>
              </a:rPr>
              <a:t>제 맘속에 주님 상처 깊이 새겨 주소서</a:t>
            </a:r>
            <a:r>
              <a:rPr lang="en-US" altLang="ko-KR" sz="1200" b="0" i="0" dirty="0" smtClean="0">
                <a:effectLst/>
                <a:latin typeface="+mn-ea"/>
              </a:rPr>
              <a:t>.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4572000" y="764704"/>
            <a:ext cx="4104456" cy="610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b="0" i="0" dirty="0" smtClean="0">
                <a:effectLst/>
                <a:latin typeface="+mn-ea"/>
              </a:rPr>
              <a:t>○ 주님께서 십자가로 온 세상을 </a:t>
            </a:r>
            <a:r>
              <a:rPr lang="ko-KR" altLang="en-US" sz="1200" b="0" i="0" dirty="0" err="1" smtClean="0">
                <a:effectLst/>
                <a:latin typeface="+mn-ea"/>
              </a:rPr>
              <a:t>구원하셨나이다</a:t>
            </a:r>
            <a:r>
              <a:rPr lang="en-US" altLang="ko-KR" sz="1200" b="0" i="0" dirty="0" smtClean="0">
                <a:effectLst/>
                <a:latin typeface="+mn-ea"/>
              </a:rPr>
              <a:t>.</a:t>
            </a:r>
            <a:r>
              <a:rPr lang="ko-KR" altLang="en-US" sz="1200" dirty="0" smtClean="0">
                <a:latin typeface="+mn-ea"/>
              </a:rPr>
              <a:t/>
            </a:r>
            <a:br>
              <a:rPr lang="ko-KR" altLang="en-US" sz="1200" dirty="0" smtClean="0">
                <a:latin typeface="+mn-ea"/>
              </a:rPr>
            </a:br>
            <a:r>
              <a:rPr lang="ko-KR" altLang="en-US" sz="1200" b="0" i="0" dirty="0" smtClean="0">
                <a:effectLst/>
                <a:latin typeface="+mn-ea"/>
              </a:rPr>
              <a:t>●</a:t>
            </a:r>
            <a:r>
              <a:rPr lang="en-US" altLang="ko-KR" sz="1200" dirty="0">
                <a:latin typeface="+mn-ea"/>
              </a:rPr>
              <a:t> </a:t>
            </a:r>
            <a:r>
              <a:rPr lang="ko-KR" altLang="en-US" sz="1200" b="0" i="0" dirty="0" smtClean="0">
                <a:effectLst/>
                <a:latin typeface="+mn-ea"/>
              </a:rPr>
              <a:t>예수 그리스도님</a:t>
            </a:r>
            <a:r>
              <a:rPr lang="en-US" altLang="ko-KR" sz="1200" b="0" i="0" dirty="0" smtClean="0">
                <a:effectLst/>
                <a:latin typeface="+mn-ea"/>
              </a:rPr>
              <a:t>, </a:t>
            </a:r>
            <a:r>
              <a:rPr lang="ko-KR" altLang="en-US" sz="1200" b="0" i="0" dirty="0" smtClean="0">
                <a:effectLst/>
                <a:latin typeface="+mn-ea"/>
              </a:rPr>
              <a:t>경배하며 찬송하나이다</a:t>
            </a:r>
            <a:r>
              <a:rPr lang="en-US" altLang="ko-KR" sz="1200" b="0" i="0" dirty="0" smtClean="0">
                <a:effectLst/>
                <a:latin typeface="+mn-ea"/>
              </a:rPr>
              <a:t>.</a:t>
            </a:r>
            <a:endParaRPr lang="ko-KR" altLang="en-US" sz="1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7353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2132856"/>
            <a:ext cx="3119236" cy="295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611560" y="549275"/>
            <a:ext cx="35283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b="1" i="0" dirty="0" smtClean="0">
                <a:effectLst/>
                <a:latin typeface="+mn-ea"/>
              </a:rPr>
              <a:t>제 </a:t>
            </a:r>
            <a:r>
              <a:rPr lang="en-US" altLang="ko-KR" sz="1600" b="1" i="0" dirty="0" smtClean="0">
                <a:effectLst/>
                <a:latin typeface="+mn-ea"/>
              </a:rPr>
              <a:t>8 </a:t>
            </a:r>
            <a:r>
              <a:rPr lang="ko-KR" altLang="en-US" sz="1600" b="1" i="0" dirty="0" smtClean="0">
                <a:effectLst/>
                <a:latin typeface="+mn-ea"/>
              </a:rPr>
              <a:t>처</a:t>
            </a:r>
          </a:p>
          <a:p>
            <a:r>
              <a:rPr lang="ko-KR" altLang="en-US" sz="1600" b="1" i="0" dirty="0" smtClean="0">
                <a:effectLst/>
                <a:latin typeface="+mn-ea"/>
              </a:rPr>
              <a:t>예수님께서 예루살렘 부인들을 위로하시다</a:t>
            </a:r>
            <a:endParaRPr lang="ko-KR" altLang="en-US" sz="1600" b="1" dirty="0">
              <a:latin typeface="+mn-ea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4572000" y="1989138"/>
            <a:ext cx="4090818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1300" dirty="0" smtClean="0">
                <a:latin typeface="+mn-ea"/>
              </a:rPr>
              <a:t>수많은 사람들과 여인들이 예수님을 보고 울며 따라갔습니다</a:t>
            </a:r>
            <a:r>
              <a:rPr lang="en-US" altLang="ko-KR" sz="1300" dirty="0" smtClean="0">
                <a:latin typeface="+mn-ea"/>
              </a:rPr>
              <a:t>. </a:t>
            </a:r>
            <a:r>
              <a:rPr lang="ko-KR" altLang="en-US" sz="1300" dirty="0" smtClean="0">
                <a:latin typeface="+mn-ea"/>
              </a:rPr>
              <a:t>예수님께서는 그들을 보시며</a:t>
            </a:r>
            <a:r>
              <a:rPr lang="en-US" altLang="ko-KR" sz="1300" dirty="0" smtClean="0">
                <a:latin typeface="+mn-ea"/>
              </a:rPr>
              <a:t>, “</a:t>
            </a:r>
            <a:r>
              <a:rPr lang="ko-KR" altLang="en-US" sz="1300" dirty="0" smtClean="0">
                <a:latin typeface="+mn-ea"/>
              </a:rPr>
              <a:t>예루살렘의 여인들아</a:t>
            </a:r>
            <a:r>
              <a:rPr lang="en-US" altLang="ko-KR" sz="1300" dirty="0" smtClean="0">
                <a:latin typeface="+mn-ea"/>
              </a:rPr>
              <a:t>, </a:t>
            </a:r>
            <a:r>
              <a:rPr lang="ko-KR" altLang="en-US" sz="1300" dirty="0" smtClean="0">
                <a:latin typeface="+mn-ea"/>
              </a:rPr>
              <a:t>나를 위하여 울지 말고</a:t>
            </a:r>
            <a:r>
              <a:rPr lang="en-US" altLang="ko-KR" sz="1300" dirty="0" smtClean="0">
                <a:latin typeface="+mn-ea"/>
              </a:rPr>
              <a:t>, </a:t>
            </a:r>
            <a:r>
              <a:rPr lang="ko-KR" altLang="en-US" sz="1300" dirty="0" smtClean="0">
                <a:latin typeface="+mn-ea"/>
              </a:rPr>
              <a:t>너와 네 자녀들을 위하여 울어라</a:t>
            </a:r>
            <a:r>
              <a:rPr lang="en-US" altLang="ko-KR" sz="1300" dirty="0" smtClean="0">
                <a:latin typeface="+mn-ea"/>
              </a:rPr>
              <a:t>.” </a:t>
            </a:r>
            <a:r>
              <a:rPr lang="ko-KR" altLang="en-US" sz="1300" dirty="0" smtClean="0">
                <a:latin typeface="+mn-ea"/>
              </a:rPr>
              <a:t>하고 말씀하셨습니다</a:t>
            </a:r>
            <a:r>
              <a:rPr lang="en-US" altLang="ko-KR" sz="1300" dirty="0" smtClean="0">
                <a:latin typeface="+mn-ea"/>
              </a:rPr>
              <a:t>.(</a:t>
            </a:r>
            <a:r>
              <a:rPr lang="ko-KR" altLang="en-US" sz="1300" dirty="0" err="1" smtClean="0">
                <a:latin typeface="+mn-ea"/>
              </a:rPr>
              <a:t>루가</a:t>
            </a:r>
            <a:r>
              <a:rPr lang="ko-KR" altLang="en-US" sz="1300" dirty="0" smtClean="0">
                <a:latin typeface="+mn-ea"/>
              </a:rPr>
              <a:t> </a:t>
            </a:r>
            <a:r>
              <a:rPr lang="en-US" altLang="ko-KR" sz="1300" dirty="0" smtClean="0">
                <a:latin typeface="+mn-ea"/>
              </a:rPr>
              <a:t>23,28)</a:t>
            </a:r>
          </a:p>
          <a:p>
            <a:pPr algn="just">
              <a:lnSpc>
                <a:spcPct val="150000"/>
              </a:lnSpc>
            </a:pPr>
            <a:endParaRPr lang="en-US" altLang="ko-KR" sz="1300" dirty="0" smtClean="0">
              <a:latin typeface="+mn-ea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1300" dirty="0" smtClean="0">
                <a:latin typeface="+mn-ea"/>
              </a:rPr>
              <a:t>저의 많은 죄와 나쁜 </a:t>
            </a:r>
            <a:r>
              <a:rPr lang="ko-KR" altLang="en-US" sz="1300" dirty="0" err="1" smtClean="0">
                <a:latin typeface="+mn-ea"/>
              </a:rPr>
              <a:t>표양과</a:t>
            </a:r>
            <a:r>
              <a:rPr lang="ko-KR" altLang="en-US" sz="1300" dirty="0" smtClean="0">
                <a:latin typeface="+mn-ea"/>
              </a:rPr>
              <a:t> 의무를 게을리하여 다른 사람들이 죄를 짓게 했으니 </a:t>
            </a:r>
            <a:r>
              <a:rPr lang="ko-KR" altLang="en-US" sz="1300" dirty="0" err="1" smtClean="0">
                <a:latin typeface="+mn-ea"/>
              </a:rPr>
              <a:t>겸손되이</a:t>
            </a:r>
            <a:r>
              <a:rPr lang="ko-KR" altLang="en-US" sz="1300" dirty="0" smtClean="0">
                <a:latin typeface="+mn-ea"/>
              </a:rPr>
              <a:t> 저를 낮춥니다</a:t>
            </a:r>
            <a:r>
              <a:rPr lang="en-US" altLang="ko-KR" sz="1300" dirty="0" smtClean="0">
                <a:latin typeface="+mn-ea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altLang="ko-KR" sz="1300" dirty="0" smtClean="0">
              <a:latin typeface="+mn-ea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1300" dirty="0" smtClean="0">
                <a:latin typeface="+mn-ea"/>
              </a:rPr>
              <a:t>예수님</a:t>
            </a:r>
            <a:r>
              <a:rPr lang="en-US" altLang="ko-KR" sz="1300" dirty="0" smtClean="0">
                <a:latin typeface="+mn-ea"/>
              </a:rPr>
              <a:t>, </a:t>
            </a:r>
            <a:r>
              <a:rPr lang="ko-KR" altLang="en-US" sz="1300" dirty="0" smtClean="0">
                <a:latin typeface="+mn-ea"/>
              </a:rPr>
              <a:t>활동과 </a:t>
            </a:r>
            <a:r>
              <a:rPr lang="ko-KR" altLang="en-US" sz="1300" dirty="0" err="1" smtClean="0">
                <a:latin typeface="+mn-ea"/>
              </a:rPr>
              <a:t>표양</a:t>
            </a:r>
            <a:r>
              <a:rPr lang="en-US" altLang="ko-KR" sz="1300" dirty="0" smtClean="0">
                <a:latin typeface="+mn-ea"/>
              </a:rPr>
              <a:t>, </a:t>
            </a:r>
            <a:r>
              <a:rPr lang="ko-KR" altLang="en-US" sz="1300" dirty="0" smtClean="0">
                <a:latin typeface="+mn-ea"/>
              </a:rPr>
              <a:t>말과 기도로 다른 사람의 죄를 힘닿는 데까지 막을 수 있는 은혜를 주십시오</a:t>
            </a:r>
            <a:r>
              <a:rPr lang="en-US" altLang="ko-KR" sz="1300" dirty="0" smtClean="0">
                <a:latin typeface="+mn-ea"/>
              </a:rPr>
              <a:t>.</a:t>
            </a:r>
            <a:endParaRPr lang="en-US" altLang="ko-KR" sz="1300" dirty="0">
              <a:latin typeface="+mn-ea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4565460" y="5877272"/>
            <a:ext cx="4536504" cy="333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b="0" i="0" dirty="0" smtClean="0">
                <a:effectLst/>
                <a:latin typeface="+mn-ea"/>
              </a:rPr>
              <a:t>◎ 어머니께 청하오니</a:t>
            </a:r>
            <a:r>
              <a:rPr lang="en-US" altLang="ko-KR" sz="1200" b="0" i="0" dirty="0" smtClean="0">
                <a:effectLst/>
                <a:latin typeface="+mn-ea"/>
              </a:rPr>
              <a:t>, </a:t>
            </a:r>
            <a:r>
              <a:rPr lang="ko-KR" altLang="en-US" sz="1200" b="0" i="0" dirty="0" smtClean="0">
                <a:effectLst/>
                <a:latin typeface="+mn-ea"/>
              </a:rPr>
              <a:t>제 맘속에 주님 상처 깊이 새겨 주소서</a:t>
            </a:r>
            <a:r>
              <a:rPr lang="en-US" altLang="ko-KR" sz="1200" b="0" i="0" dirty="0" smtClean="0">
                <a:effectLst/>
                <a:latin typeface="+mn-ea"/>
              </a:rPr>
              <a:t>.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4572000" y="764704"/>
            <a:ext cx="4104456" cy="610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b="0" i="0" dirty="0" smtClean="0">
                <a:effectLst/>
                <a:latin typeface="+mn-ea"/>
              </a:rPr>
              <a:t>○ 주님께서 십자가로 온 세상을 </a:t>
            </a:r>
            <a:r>
              <a:rPr lang="ko-KR" altLang="en-US" sz="1200" b="0" i="0" dirty="0" err="1" smtClean="0">
                <a:effectLst/>
                <a:latin typeface="+mn-ea"/>
              </a:rPr>
              <a:t>구원하셨나이다</a:t>
            </a:r>
            <a:r>
              <a:rPr lang="en-US" altLang="ko-KR" sz="1200" b="0" i="0" dirty="0" smtClean="0">
                <a:effectLst/>
                <a:latin typeface="+mn-ea"/>
              </a:rPr>
              <a:t>.</a:t>
            </a:r>
            <a:r>
              <a:rPr lang="ko-KR" altLang="en-US" sz="1200" dirty="0" smtClean="0">
                <a:latin typeface="+mn-ea"/>
              </a:rPr>
              <a:t/>
            </a:r>
            <a:br>
              <a:rPr lang="ko-KR" altLang="en-US" sz="1200" dirty="0" smtClean="0">
                <a:latin typeface="+mn-ea"/>
              </a:rPr>
            </a:br>
            <a:r>
              <a:rPr lang="ko-KR" altLang="en-US" sz="1200" b="0" i="0" dirty="0" smtClean="0">
                <a:effectLst/>
                <a:latin typeface="+mn-ea"/>
              </a:rPr>
              <a:t>●</a:t>
            </a:r>
            <a:r>
              <a:rPr lang="en-US" altLang="ko-KR" sz="1200" dirty="0">
                <a:latin typeface="+mn-ea"/>
              </a:rPr>
              <a:t> </a:t>
            </a:r>
            <a:r>
              <a:rPr lang="ko-KR" altLang="en-US" sz="1200" b="0" i="0" dirty="0" smtClean="0">
                <a:effectLst/>
                <a:latin typeface="+mn-ea"/>
              </a:rPr>
              <a:t>예수 그리스도님</a:t>
            </a:r>
            <a:r>
              <a:rPr lang="en-US" altLang="ko-KR" sz="1200" b="0" i="0" dirty="0" smtClean="0">
                <a:effectLst/>
                <a:latin typeface="+mn-ea"/>
              </a:rPr>
              <a:t>, </a:t>
            </a:r>
            <a:r>
              <a:rPr lang="ko-KR" altLang="en-US" sz="1200" b="0" i="0" dirty="0" smtClean="0">
                <a:effectLst/>
                <a:latin typeface="+mn-ea"/>
              </a:rPr>
              <a:t>경배하며 찬송하나이다</a:t>
            </a:r>
            <a:r>
              <a:rPr lang="en-US" altLang="ko-KR" sz="1200" b="0" i="0" dirty="0" smtClean="0">
                <a:effectLst/>
                <a:latin typeface="+mn-ea"/>
              </a:rPr>
              <a:t>.</a:t>
            </a:r>
            <a:endParaRPr lang="ko-KR" altLang="en-US" sz="1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3497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1315</Words>
  <Application>Microsoft Office PowerPoint</Application>
  <PresentationFormat>화면 슬라이드 쇼(4:3)</PresentationFormat>
  <Paragraphs>163</Paragraphs>
  <Slides>17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18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multi14</dc:creator>
  <cp:lastModifiedBy>multi14</cp:lastModifiedBy>
  <cp:revision>10</cp:revision>
  <cp:lastPrinted>2014-02-24T09:03:23Z</cp:lastPrinted>
  <dcterms:created xsi:type="dcterms:W3CDTF">2014-02-24T07:28:27Z</dcterms:created>
  <dcterms:modified xsi:type="dcterms:W3CDTF">2014-02-24T09:16:35Z</dcterms:modified>
</cp:coreProperties>
</file>