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0" r:id="rId21"/>
  </p:sldIdLst>
  <p:sldSz cx="9144000" cy="6858000" type="screen4x3"/>
  <p:notesSz cx="6858000" cy="9144000"/>
  <p:embeddedFontLst>
    <p:embeddedFont>
      <p:font typeface="HY견고딕" pitchFamily="18" charset="-127"/>
      <p:regular r:id="rId22"/>
    </p:embeddedFont>
    <p:embeddedFont>
      <p:font typeface="산돌소금M" pitchFamily="50" charset="-127"/>
      <p:regular r:id="rId23"/>
    </p:embeddedFont>
    <p:embeddedFont>
      <p:font typeface="맑은 고딕" pitchFamily="50" charset="-127"/>
      <p:regular r:id="rId24"/>
      <p:bold r:id="rId25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6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86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7" name="그림 7" descr="00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그림 9" descr="11.pn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47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1" descr="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 descr="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27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80473" y="2751138"/>
            <a:ext cx="72635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kumimoji="0" lang="ko-KR" altLang="en-US" sz="3600" dirty="0" smtClean="0">
                <a:latin typeface="HY견고딕" pitchFamily="18" charset="-127"/>
                <a:ea typeface="HY견고딕" pitchFamily="18" charset="-127"/>
              </a:rPr>
              <a:t>우리의 본보기가 되신 성모 마리아</a:t>
            </a:r>
            <a:endParaRPr kumimoji="0" lang="ko-KR" altLang="en-US" sz="36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4800" y="433685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성모마리아를 기억하기 위한 </a:t>
            </a:r>
            <a:r>
              <a:rPr lang="ko-KR" altLang="en-US" sz="3200" dirty="0" err="1" smtClean="0">
                <a:latin typeface="산돌소금M" pitchFamily="50" charset="-127"/>
                <a:ea typeface="산돌소금M" pitchFamily="50" charset="-127"/>
              </a:rPr>
              <a:t>대축일이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 있습니다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말해볼까요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?</a:t>
            </a:r>
            <a:endParaRPr lang="ko-KR" altLang="en-US" sz="3200" dirty="0">
              <a:latin typeface="산돌소금M" pitchFamily="50" charset="-127"/>
              <a:ea typeface="산돌소금M" pitchFamily="50" charset="-127"/>
            </a:endParaRPr>
          </a:p>
        </p:txBody>
      </p:sp>
      <p:pic>
        <p:nvPicPr>
          <p:cNvPr id="7" name="그림 6" descr="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5949"/>
            <a:ext cx="2870339" cy="497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폭발 1 7"/>
          <p:cNvSpPr/>
          <p:nvPr/>
        </p:nvSpPr>
        <p:spPr>
          <a:xfrm>
            <a:off x="2390775" y="885826"/>
            <a:ext cx="6600825" cy="5200650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1</a:t>
            </a:r>
            <a:r>
              <a:rPr lang="ko-KR" altLang="en-US" sz="2800" dirty="0" smtClean="0">
                <a:solidFill>
                  <a:srgbClr val="FF0000"/>
                </a:solidFill>
              </a:rPr>
              <a:t>월 </a:t>
            </a:r>
            <a:r>
              <a:rPr lang="en-US" altLang="ko-KR" sz="2800" dirty="0" smtClean="0">
                <a:solidFill>
                  <a:srgbClr val="FF0000"/>
                </a:solidFill>
              </a:rPr>
              <a:t>1</a:t>
            </a:r>
            <a:r>
              <a:rPr lang="ko-KR" altLang="en-US" sz="2800" dirty="0" smtClean="0">
                <a:solidFill>
                  <a:srgbClr val="FF0000"/>
                </a:solidFill>
              </a:rPr>
              <a:t>일 </a:t>
            </a:r>
            <a:endParaRPr lang="en-US" altLang="ko-KR" sz="2800" dirty="0" smtClean="0">
              <a:solidFill>
                <a:srgbClr val="FF0000"/>
              </a:solidFill>
            </a:endParaRPr>
          </a:p>
          <a:p>
            <a:r>
              <a:rPr lang="ko-KR" altLang="en-US" sz="2800" dirty="0" smtClean="0">
                <a:solidFill>
                  <a:srgbClr val="FF0000"/>
                </a:solidFill>
              </a:rPr>
              <a:t>천주의 성모마리아 대축일</a:t>
            </a:r>
            <a:r>
              <a:rPr lang="en-US" altLang="ko-KR" sz="2800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altLang="ko-KR" sz="2800" dirty="0" smtClean="0">
                <a:solidFill>
                  <a:srgbClr val="FF0000"/>
                </a:solidFill>
              </a:rPr>
              <a:t>8</a:t>
            </a:r>
            <a:r>
              <a:rPr lang="ko-KR" altLang="en-US" sz="2800" dirty="0" smtClean="0">
                <a:solidFill>
                  <a:srgbClr val="FF0000"/>
                </a:solidFill>
              </a:rPr>
              <a:t>월 </a:t>
            </a:r>
            <a:r>
              <a:rPr lang="en-US" altLang="ko-KR" sz="2800" dirty="0" smtClean="0">
                <a:solidFill>
                  <a:srgbClr val="FF0000"/>
                </a:solidFill>
              </a:rPr>
              <a:t>15</a:t>
            </a:r>
            <a:r>
              <a:rPr lang="ko-KR" altLang="en-US" sz="2800" dirty="0" smtClean="0">
                <a:solidFill>
                  <a:srgbClr val="FF0000"/>
                </a:solidFill>
              </a:rPr>
              <a:t>일 성모승천 대축일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4800" y="433685"/>
            <a:ext cx="8705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성모마리아를 특히 공경하는 달은 어떤 달일까요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?</a:t>
            </a:r>
            <a:endParaRPr lang="ko-KR" altLang="en-US" sz="3200" dirty="0" smtClean="0">
              <a:latin typeface="산돌소금M" pitchFamily="50" charset="-127"/>
              <a:ea typeface="산돌소금M" pitchFamily="50" charset="-127"/>
            </a:endParaRPr>
          </a:p>
        </p:txBody>
      </p:sp>
      <p:pic>
        <p:nvPicPr>
          <p:cNvPr id="7" name="그림 6" descr="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5949"/>
            <a:ext cx="2870339" cy="497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폭발 1 7"/>
          <p:cNvSpPr/>
          <p:nvPr/>
        </p:nvSpPr>
        <p:spPr>
          <a:xfrm>
            <a:off x="2314575" y="1571626"/>
            <a:ext cx="6829425" cy="4381500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dirty="0" smtClean="0">
                <a:solidFill>
                  <a:srgbClr val="FF0000"/>
                </a:solidFill>
              </a:rPr>
              <a:t>5</a:t>
            </a:r>
            <a:r>
              <a:rPr lang="ko-KR" altLang="en-US" sz="4000" dirty="0" smtClean="0">
                <a:solidFill>
                  <a:srgbClr val="FF0000"/>
                </a:solidFill>
              </a:rPr>
              <a:t>월 </a:t>
            </a:r>
            <a:endParaRPr lang="en-US" altLang="ko-KR" sz="4000" dirty="0" smtClean="0">
              <a:solidFill>
                <a:srgbClr val="FF0000"/>
              </a:solidFill>
            </a:endParaRPr>
          </a:p>
          <a:p>
            <a:r>
              <a:rPr lang="ko-KR" altLang="en-US" sz="4000" dirty="0" err="1" smtClean="0">
                <a:solidFill>
                  <a:srgbClr val="FF0000"/>
                </a:solidFill>
              </a:rPr>
              <a:t>성모성월</a:t>
            </a:r>
            <a:r>
              <a:rPr lang="en-US" altLang="ko-KR" sz="4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ko-KR" sz="4000" dirty="0" smtClean="0">
                <a:solidFill>
                  <a:srgbClr val="FF0000"/>
                </a:solidFill>
              </a:rPr>
              <a:t>10</a:t>
            </a:r>
            <a:r>
              <a:rPr lang="ko-KR" altLang="en-US" sz="4000" dirty="0" smtClean="0">
                <a:solidFill>
                  <a:srgbClr val="FF0000"/>
                </a:solidFill>
              </a:rPr>
              <a:t>월 </a:t>
            </a:r>
            <a:r>
              <a:rPr lang="ko-KR" altLang="en-US" sz="4000" dirty="0" err="1" smtClean="0">
                <a:solidFill>
                  <a:srgbClr val="FF0000"/>
                </a:solidFill>
              </a:rPr>
              <a:t>묵주기도성월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4800" y="433685"/>
            <a:ext cx="8705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성모님은 어느 나라 사람 일까요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?</a:t>
            </a:r>
            <a:endParaRPr lang="ko-KR" altLang="en-US" sz="3200" dirty="0" smtClean="0">
              <a:latin typeface="산돌소금M" pitchFamily="50" charset="-127"/>
              <a:ea typeface="산돌소금M" pitchFamily="50" charset="-127"/>
            </a:endParaRPr>
          </a:p>
        </p:txBody>
      </p:sp>
      <p:pic>
        <p:nvPicPr>
          <p:cNvPr id="7" name="그림 6" descr="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5949"/>
            <a:ext cx="2870339" cy="497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폭발 1 7"/>
          <p:cNvSpPr/>
          <p:nvPr/>
        </p:nvSpPr>
        <p:spPr>
          <a:xfrm>
            <a:off x="2314575" y="1571626"/>
            <a:ext cx="6829425" cy="4381500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rgbClr val="FF0000"/>
                </a:solidFill>
              </a:rPr>
              <a:t>이스라엘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4800" y="433685"/>
            <a:ext cx="87058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성모님은 이스라엘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(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히브리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)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인으로 </a:t>
            </a:r>
            <a:r>
              <a:rPr lang="ko-KR" altLang="en-US" sz="3200" dirty="0" err="1" smtClean="0">
                <a:latin typeface="산돌소금M" pitchFamily="50" charset="-127"/>
                <a:ea typeface="산돌소금M" pitchFamily="50" charset="-127"/>
              </a:rPr>
              <a:t>갈릴레아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 지방의 사람입니다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또한 성모님의 어머니는 </a:t>
            </a:r>
            <a:r>
              <a:rPr lang="ko-KR" altLang="en-US" sz="3200" dirty="0" err="1" smtClean="0">
                <a:latin typeface="산돌소금M" pitchFamily="50" charset="-127"/>
                <a:ea typeface="산돌소금M" pitchFamily="50" charset="-127"/>
              </a:rPr>
              <a:t>안나이고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 아빠는 </a:t>
            </a:r>
            <a:r>
              <a:rPr lang="ko-KR" altLang="en-US" sz="3200" dirty="0" err="1" smtClean="0">
                <a:latin typeface="산돌소금M" pitchFamily="50" charset="-127"/>
                <a:ea typeface="산돌소금M" pitchFamily="50" charset="-127"/>
              </a:rPr>
              <a:t>요아킴이라고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 전해집니다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사람들은 성모마리아께 많은 기도를 드리는데 왜 그럴까요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?</a:t>
            </a:r>
            <a:endParaRPr lang="ko-KR" altLang="en-US" sz="3200" dirty="0">
              <a:latin typeface="산돌소금M" pitchFamily="50" charset="-127"/>
              <a:ea typeface="산돌소금M" pitchFamily="50" charset="-127"/>
            </a:endParaRPr>
          </a:p>
        </p:txBody>
      </p:sp>
      <p:pic>
        <p:nvPicPr>
          <p:cNvPr id="7" name="그림 6" descr="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7674"/>
            <a:ext cx="2638425" cy="457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폭발 1 7"/>
          <p:cNvSpPr/>
          <p:nvPr/>
        </p:nvSpPr>
        <p:spPr>
          <a:xfrm>
            <a:off x="2095501" y="2305051"/>
            <a:ext cx="7048500" cy="4381500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rgbClr val="FF0000"/>
                </a:solidFill>
              </a:rPr>
              <a:t>성모마리아를 통해서 예수님께 기도 드리는 것이 가장 안전하고 빠른 효과를 얻을 수 있기 때문입니다</a:t>
            </a:r>
            <a:r>
              <a:rPr lang="en-US" altLang="ko-KR" sz="3200" dirty="0" smtClean="0">
                <a:solidFill>
                  <a:srgbClr val="FF0000"/>
                </a:solidFill>
              </a:rPr>
              <a:t>.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4800" y="433685"/>
            <a:ext cx="8705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성모님께 바치는 기도들 중에서 친구들이 아는 기도가 있나요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?</a:t>
            </a:r>
            <a:endParaRPr lang="ko-KR" altLang="en-US" sz="3200" dirty="0">
              <a:latin typeface="산돌소금M" pitchFamily="50" charset="-127"/>
              <a:ea typeface="산돌소금M" pitchFamily="50" charset="-127"/>
            </a:endParaRPr>
          </a:p>
        </p:txBody>
      </p:sp>
      <p:pic>
        <p:nvPicPr>
          <p:cNvPr id="7" name="그림 6" descr="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7674"/>
            <a:ext cx="2638425" cy="457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폭발 1 7"/>
          <p:cNvSpPr/>
          <p:nvPr/>
        </p:nvSpPr>
        <p:spPr>
          <a:xfrm>
            <a:off x="2095499" y="1600201"/>
            <a:ext cx="6562725" cy="4381500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 smtClean="0">
                <a:solidFill>
                  <a:srgbClr val="FF0000"/>
                </a:solidFill>
              </a:rPr>
              <a:t>성모송</a:t>
            </a:r>
            <a:r>
              <a:rPr lang="en-US" altLang="ko-KR" sz="3200" dirty="0" smtClean="0">
                <a:solidFill>
                  <a:srgbClr val="FF0000"/>
                </a:solidFill>
              </a:rPr>
              <a:t>, </a:t>
            </a:r>
            <a:r>
              <a:rPr lang="ko-KR" altLang="en-US" sz="3200" dirty="0" smtClean="0">
                <a:solidFill>
                  <a:srgbClr val="FF0000"/>
                </a:solidFill>
              </a:rPr>
              <a:t>묵주기도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4800" y="433685"/>
            <a:ext cx="8705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묵주기도드릴 때 필요한 기도문에는 무엇이 있나요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?</a:t>
            </a:r>
            <a:endParaRPr lang="ko-KR" altLang="en-US" sz="3200" dirty="0">
              <a:latin typeface="산돌소금M" pitchFamily="50" charset="-127"/>
              <a:ea typeface="산돌소금M" pitchFamily="50" charset="-127"/>
            </a:endParaRPr>
          </a:p>
        </p:txBody>
      </p:sp>
      <p:pic>
        <p:nvPicPr>
          <p:cNvPr id="7" name="그림 6" descr="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7674"/>
            <a:ext cx="2638425" cy="457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폭발 1 7"/>
          <p:cNvSpPr/>
          <p:nvPr/>
        </p:nvSpPr>
        <p:spPr>
          <a:xfrm>
            <a:off x="1876426" y="1628776"/>
            <a:ext cx="6791324" cy="4381500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성호경</a:t>
            </a:r>
            <a:r>
              <a:rPr lang="en-US" altLang="ko-KR" sz="2800" dirty="0" smtClean="0">
                <a:solidFill>
                  <a:srgbClr val="FF0000"/>
                </a:solidFill>
              </a:rPr>
              <a:t>, </a:t>
            </a:r>
            <a:r>
              <a:rPr lang="ko-KR" altLang="en-US" sz="2800" dirty="0" smtClean="0">
                <a:solidFill>
                  <a:srgbClr val="FF0000"/>
                </a:solidFill>
              </a:rPr>
              <a:t>사도신경</a:t>
            </a:r>
            <a:r>
              <a:rPr lang="en-US" altLang="ko-KR" sz="2800" dirty="0" smtClean="0">
                <a:solidFill>
                  <a:srgbClr val="FF0000"/>
                </a:solidFill>
              </a:rPr>
              <a:t>, </a:t>
            </a:r>
            <a:r>
              <a:rPr lang="ko-KR" altLang="en-US" sz="2800" dirty="0" smtClean="0">
                <a:solidFill>
                  <a:srgbClr val="FF0000"/>
                </a:solidFill>
              </a:rPr>
              <a:t>주님의 기도</a:t>
            </a:r>
            <a:r>
              <a:rPr lang="en-US" altLang="ko-KR" sz="2800" dirty="0" smtClean="0">
                <a:solidFill>
                  <a:srgbClr val="FF0000"/>
                </a:solidFill>
              </a:rPr>
              <a:t>, </a:t>
            </a:r>
            <a:r>
              <a:rPr lang="ko-KR" altLang="en-US" sz="2800" dirty="0" err="1" smtClean="0">
                <a:solidFill>
                  <a:srgbClr val="FF0000"/>
                </a:solidFill>
              </a:rPr>
              <a:t>성모송</a:t>
            </a:r>
            <a:r>
              <a:rPr lang="en-US" altLang="ko-KR" sz="2800" dirty="0" smtClean="0">
                <a:solidFill>
                  <a:srgbClr val="FF0000"/>
                </a:solidFill>
              </a:rPr>
              <a:t>, </a:t>
            </a:r>
            <a:r>
              <a:rPr lang="ko-KR" altLang="en-US" sz="2800" dirty="0" err="1" smtClean="0">
                <a:solidFill>
                  <a:srgbClr val="FF0000"/>
                </a:solidFill>
              </a:rPr>
              <a:t>영광송</a:t>
            </a:r>
            <a:r>
              <a:rPr lang="en-US" altLang="ko-KR" sz="2800" dirty="0" smtClean="0">
                <a:solidFill>
                  <a:srgbClr val="FF0000"/>
                </a:solidFill>
              </a:rPr>
              <a:t>, </a:t>
            </a:r>
            <a:r>
              <a:rPr lang="ko-KR" altLang="en-US" sz="2800" dirty="0" err="1" smtClean="0">
                <a:solidFill>
                  <a:srgbClr val="FF0000"/>
                </a:solidFill>
              </a:rPr>
              <a:t>구원송</a:t>
            </a:r>
            <a:r>
              <a:rPr lang="en-US" altLang="ko-KR" sz="2800" dirty="0" smtClean="0">
                <a:solidFill>
                  <a:srgbClr val="FF0000"/>
                </a:solidFill>
              </a:rPr>
              <a:t>, </a:t>
            </a:r>
            <a:r>
              <a:rPr lang="ko-KR" altLang="en-US" sz="2800" dirty="0" smtClean="0">
                <a:solidFill>
                  <a:srgbClr val="FF0000"/>
                </a:solidFill>
              </a:rPr>
              <a:t>묵주기도 신비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4800" y="433685"/>
            <a:ext cx="8705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성모님께 바치는 가장 큰 기도는 묵주기도입니다 묵주기도는 몇 가지의 신비가 있을까요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?</a:t>
            </a:r>
            <a:endParaRPr lang="ko-KR" altLang="en-US" sz="3200" dirty="0" smtClean="0">
              <a:latin typeface="산돌소금M" pitchFamily="50" charset="-127"/>
              <a:ea typeface="산돌소금M" pitchFamily="50" charset="-127"/>
            </a:endParaRPr>
          </a:p>
        </p:txBody>
      </p:sp>
      <p:pic>
        <p:nvPicPr>
          <p:cNvPr id="7" name="그림 6" descr="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7674"/>
            <a:ext cx="2638425" cy="457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폭발 1 7"/>
          <p:cNvSpPr/>
          <p:nvPr/>
        </p:nvSpPr>
        <p:spPr>
          <a:xfrm>
            <a:off x="1876426" y="1628776"/>
            <a:ext cx="6791324" cy="4381500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환희의 신비</a:t>
            </a:r>
            <a:r>
              <a:rPr lang="en-US" altLang="ko-KR" sz="2800" dirty="0" smtClean="0">
                <a:solidFill>
                  <a:srgbClr val="FF0000"/>
                </a:solidFill>
              </a:rPr>
              <a:t>, </a:t>
            </a:r>
            <a:r>
              <a:rPr lang="ko-KR" altLang="en-US" sz="2800" dirty="0" smtClean="0">
                <a:solidFill>
                  <a:srgbClr val="FF0000"/>
                </a:solidFill>
              </a:rPr>
              <a:t>고통의 신비</a:t>
            </a:r>
            <a:r>
              <a:rPr lang="en-US" altLang="ko-KR" sz="2800" dirty="0" smtClean="0">
                <a:solidFill>
                  <a:srgbClr val="FF0000"/>
                </a:solidFill>
              </a:rPr>
              <a:t>, </a:t>
            </a:r>
            <a:r>
              <a:rPr lang="ko-KR" altLang="en-US" sz="2800" dirty="0" smtClean="0">
                <a:solidFill>
                  <a:srgbClr val="FF0000"/>
                </a:solidFill>
              </a:rPr>
              <a:t>영광의 신비</a:t>
            </a:r>
            <a:r>
              <a:rPr lang="en-US" altLang="ko-KR" sz="2800" dirty="0" smtClean="0">
                <a:solidFill>
                  <a:srgbClr val="FF0000"/>
                </a:solidFill>
              </a:rPr>
              <a:t>, </a:t>
            </a:r>
            <a:r>
              <a:rPr lang="ko-KR" altLang="en-US" sz="2800" dirty="0" smtClean="0">
                <a:solidFill>
                  <a:srgbClr val="FF0000"/>
                </a:solidFill>
              </a:rPr>
              <a:t>빛의 신비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4800" y="433685"/>
            <a:ext cx="8705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4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가지 신비 중 빛의 신비는 예수님의 </a:t>
            </a:r>
            <a:r>
              <a:rPr lang="ko-KR" altLang="en-US" sz="3200" dirty="0" err="1" smtClean="0">
                <a:latin typeface="산돌소금M" pitchFamily="50" charset="-127"/>
                <a:ea typeface="산돌소금M" pitchFamily="50" charset="-127"/>
              </a:rPr>
              <a:t>공생활을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 묵상하는 신비입니다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신앙의 모범은 누구라고 했나요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?</a:t>
            </a:r>
            <a:endParaRPr lang="ko-KR" altLang="en-US" sz="3200" dirty="0">
              <a:latin typeface="산돌소금M" pitchFamily="50" charset="-127"/>
              <a:ea typeface="산돌소금M" pitchFamily="50" charset="-127"/>
            </a:endParaRPr>
          </a:p>
        </p:txBody>
      </p:sp>
      <p:pic>
        <p:nvPicPr>
          <p:cNvPr id="7" name="그림 6" descr="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7674"/>
            <a:ext cx="2638425" cy="457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폭발 1 7"/>
          <p:cNvSpPr/>
          <p:nvPr/>
        </p:nvSpPr>
        <p:spPr>
          <a:xfrm>
            <a:off x="3648076" y="2114550"/>
            <a:ext cx="5029199" cy="2714626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rgbClr val="FF0000"/>
                </a:solidFill>
              </a:rPr>
              <a:t>성모님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4800" y="433685"/>
            <a:ext cx="8705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왜 모범이 되었나요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?</a:t>
            </a:r>
            <a:endParaRPr lang="ko-KR" altLang="en-US" sz="3200" dirty="0">
              <a:latin typeface="산돌소금M" pitchFamily="50" charset="-127"/>
              <a:ea typeface="산돌소금M" pitchFamily="50" charset="-127"/>
            </a:endParaRPr>
          </a:p>
        </p:txBody>
      </p:sp>
      <p:pic>
        <p:nvPicPr>
          <p:cNvPr id="7" name="그림 6" descr="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7674"/>
            <a:ext cx="2638425" cy="457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폭발 1 7"/>
          <p:cNvSpPr/>
          <p:nvPr/>
        </p:nvSpPr>
        <p:spPr>
          <a:xfrm>
            <a:off x="2047876" y="1400174"/>
            <a:ext cx="7096124" cy="3876675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산돌소금M" pitchFamily="50" charset="-127"/>
                <a:ea typeface="산돌소금M" pitchFamily="50" charset="-127"/>
              </a:rPr>
              <a:t>어렵고 힘든 일에도 하느님을 굳게 믿어 하느님 말씀을 거스르지 않고 </a:t>
            </a:r>
            <a:r>
              <a:rPr lang="ko-KR" altLang="en-US" sz="2800" dirty="0" err="1" smtClean="0">
                <a:solidFill>
                  <a:srgbClr val="FF0000"/>
                </a:solidFill>
                <a:latin typeface="산돌소금M" pitchFamily="50" charset="-127"/>
                <a:ea typeface="산돌소금M" pitchFamily="50" charset="-127"/>
              </a:rPr>
              <a:t>순명하</a:t>
            </a:r>
            <a:r>
              <a:rPr lang="ko-KR" altLang="en-US" sz="2800" dirty="0" smtClean="0">
                <a:solidFill>
                  <a:srgbClr val="FF0000"/>
                </a:solidFill>
                <a:latin typeface="산돌소금M" pitchFamily="50" charset="-127"/>
                <a:ea typeface="산돌소금M" pitchFamily="50" charset="-127"/>
              </a:rPr>
              <a:t> </a:t>
            </a:r>
            <a:r>
              <a:rPr lang="ko-KR" altLang="en-US" sz="2800" dirty="0" err="1" smtClean="0">
                <a:solidFill>
                  <a:srgbClr val="FF0000"/>
                </a:solidFill>
                <a:latin typeface="산돌소금M" pitchFamily="50" charset="-127"/>
                <a:ea typeface="산돌소금M" pitchFamily="50" charset="-127"/>
              </a:rPr>
              <a:t>며</a:t>
            </a:r>
            <a:r>
              <a:rPr lang="ko-KR" altLang="en-US" sz="2800" dirty="0" smtClean="0">
                <a:solidFill>
                  <a:srgbClr val="FF0000"/>
                </a:solidFill>
                <a:latin typeface="산돌소금M" pitchFamily="50" charset="-127"/>
                <a:ea typeface="산돌소금M" pitchFamily="50" charset="-127"/>
              </a:rPr>
              <a:t> ‘네’라고 대답하고 따르셨기 때문입니다</a:t>
            </a:r>
            <a:r>
              <a:rPr lang="en-US" altLang="ko-KR" sz="2800" dirty="0" smtClean="0">
                <a:solidFill>
                  <a:srgbClr val="FF0000"/>
                </a:solidFill>
                <a:latin typeface="산돌소금M" pitchFamily="50" charset="-127"/>
                <a:ea typeface="산돌소금M" pitchFamily="50" charset="-127"/>
              </a:rPr>
              <a:t>.</a:t>
            </a:r>
            <a:endParaRPr lang="ko-KR" altLang="en-US" sz="2800" dirty="0">
              <a:solidFill>
                <a:srgbClr val="FF0000"/>
              </a:solidFill>
              <a:latin typeface="산돌소금M" pitchFamily="50" charset="-127"/>
              <a:ea typeface="산돌소금M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95" descr="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08"/>
          <p:cNvGrpSpPr>
            <a:grpSpLocks/>
          </p:cNvGrpSpPr>
          <p:nvPr/>
        </p:nvGrpSpPr>
        <p:grpSpPr bwMode="auto">
          <a:xfrm>
            <a:off x="2390774" y="766763"/>
            <a:ext cx="2852434" cy="1492250"/>
            <a:chOff x="2000134" y="5137650"/>
            <a:chExt cx="2852166" cy="1490475"/>
          </a:xfrm>
        </p:grpSpPr>
        <p:pic>
          <p:nvPicPr>
            <p:cNvPr id="3090" name="그림 97" descr="08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0134" y="5137650"/>
              <a:ext cx="1481331" cy="149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1" name="TextBox 106"/>
            <p:cNvSpPr txBox="1">
              <a:spLocks noChangeArrowheads="1"/>
            </p:cNvSpPr>
            <p:nvPr/>
          </p:nvSpPr>
          <p:spPr bwMode="auto">
            <a:xfrm>
              <a:off x="3282787" y="5480656"/>
              <a:ext cx="1569513" cy="707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3228975" algn="l"/>
                </a:tabLst>
              </a:pPr>
              <a:r>
                <a:rPr kumimoji="0" lang="ko-KR" altLang="en-US" sz="4000" dirty="0" err="1" smtClean="0">
                  <a:latin typeface="산돌소금M" pitchFamily="50" charset="-127"/>
                  <a:ea typeface="산돌소금M" pitchFamily="50" charset="-127"/>
                </a:rPr>
                <a:t>성모송</a:t>
              </a:r>
              <a:endParaRPr kumimoji="0" lang="ko-KR" altLang="en-US" sz="4000" dirty="0">
                <a:latin typeface="산돌소금M" pitchFamily="50" charset="-127"/>
                <a:ea typeface="산돌소금M" pitchFamily="50" charset="-127"/>
              </a:endParaRPr>
            </a:p>
          </p:txBody>
        </p:sp>
        <p:sp>
          <p:nvSpPr>
            <p:cNvPr id="3092" name="TextBox 106"/>
            <p:cNvSpPr txBox="1">
              <a:spLocks noChangeArrowheads="1"/>
            </p:cNvSpPr>
            <p:nvPr/>
          </p:nvSpPr>
          <p:spPr bwMode="auto">
            <a:xfrm>
              <a:off x="2492285" y="5480656"/>
              <a:ext cx="184714" cy="707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3228975" algn="l"/>
                </a:tabLst>
              </a:pPr>
              <a:endParaRPr kumimoji="0" lang="ko-KR" altLang="en-US" sz="40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4" name="TextBox 106"/>
          <p:cNvSpPr txBox="1">
            <a:spLocks noChangeArrowheads="1"/>
          </p:cNvSpPr>
          <p:nvPr/>
        </p:nvSpPr>
        <p:spPr bwMode="auto">
          <a:xfrm>
            <a:off x="330272" y="870099"/>
            <a:ext cx="22365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3228975" algn="l"/>
              </a:tabLst>
            </a:pPr>
            <a:r>
              <a:rPr kumimoji="0" lang="ko-KR" altLang="en-US" sz="4000" dirty="0" err="1" smtClean="0">
                <a:latin typeface="HY견고딕" pitchFamily="18" charset="-127"/>
                <a:ea typeface="HY견고딕" pitchFamily="18" charset="-127"/>
              </a:rPr>
              <a:t>마</a:t>
            </a:r>
            <a:r>
              <a:rPr kumimoji="0" lang="ko-KR" altLang="en-US" sz="4000" dirty="0" err="1" smtClean="0">
                <a:latin typeface="HY견고딕" pitchFamily="18" charset="-127"/>
                <a:ea typeface="HY견고딕" pitchFamily="18" charset="-127"/>
              </a:rPr>
              <a:t>침</a:t>
            </a:r>
            <a:r>
              <a:rPr kumimoji="0" lang="ko-KR" altLang="en-US" sz="4000" dirty="0" err="1" smtClean="0">
                <a:latin typeface="HY견고딕" pitchFamily="18" charset="-127"/>
                <a:ea typeface="HY견고딕" pitchFamily="18" charset="-127"/>
              </a:rPr>
              <a:t>기도</a:t>
            </a:r>
            <a:endParaRPr kumimoji="0" lang="ko-KR" altLang="en-US" sz="4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" name="TextBox 106"/>
          <p:cNvSpPr txBox="1">
            <a:spLocks noChangeArrowheads="1"/>
          </p:cNvSpPr>
          <p:nvPr/>
        </p:nvSpPr>
        <p:spPr bwMode="auto">
          <a:xfrm>
            <a:off x="1838326" y="2196027"/>
            <a:ext cx="730567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3228975" algn="l"/>
              </a:tabLst>
            </a:pP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은총이 가득하신 마리아님</a:t>
            </a:r>
            <a:endParaRPr kumimoji="0" lang="en-US" altLang="ko-KR" sz="3600" dirty="0" smtClean="0">
              <a:latin typeface="산돌소금M" pitchFamily="50" charset="-127"/>
              <a:ea typeface="산돌소금M" pitchFamily="50" charset="-127"/>
            </a:endParaRPr>
          </a:p>
          <a:p>
            <a:pPr>
              <a:tabLst>
                <a:tab pos="3228975" algn="l"/>
              </a:tabLst>
            </a:pP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기뻐하소서</a:t>
            </a:r>
            <a:r>
              <a:rPr kumimoji="0" lang="en-US" altLang="ko-KR" sz="36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주님께서 함께 계시니 </a:t>
            </a:r>
            <a:endParaRPr kumimoji="0" lang="en-US" altLang="ko-KR" sz="3600" dirty="0" smtClean="0">
              <a:latin typeface="산돌소금M" pitchFamily="50" charset="-127"/>
              <a:ea typeface="산돌소금M" pitchFamily="50" charset="-127"/>
            </a:endParaRPr>
          </a:p>
          <a:p>
            <a:pPr>
              <a:tabLst>
                <a:tab pos="3228975" algn="l"/>
              </a:tabLst>
            </a:pP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여인 중에 복되시며 태중에 아들 </a:t>
            </a:r>
            <a:endParaRPr kumimoji="0" lang="en-US" altLang="ko-KR" sz="3600" dirty="0" smtClean="0">
              <a:latin typeface="산돌소금M" pitchFamily="50" charset="-127"/>
              <a:ea typeface="산돌소금M" pitchFamily="50" charset="-127"/>
            </a:endParaRPr>
          </a:p>
          <a:p>
            <a:pPr>
              <a:tabLst>
                <a:tab pos="3228975" algn="l"/>
              </a:tabLst>
            </a:pP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예수님 또한 복되시나이다</a:t>
            </a:r>
            <a:r>
              <a:rPr kumimoji="0" lang="en-US" altLang="ko-KR" sz="3600" dirty="0" smtClean="0">
                <a:latin typeface="산돌소금M" pitchFamily="50" charset="-127"/>
                <a:ea typeface="산돌소금M" pitchFamily="50" charset="-127"/>
              </a:rPr>
              <a:t>.</a:t>
            </a:r>
          </a:p>
          <a:p>
            <a:pPr>
              <a:tabLst>
                <a:tab pos="3228975" algn="l"/>
              </a:tabLst>
            </a:pP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천주의 성모마리아님</a:t>
            </a:r>
            <a:endParaRPr kumimoji="0" lang="en-US" altLang="ko-KR" sz="3600" dirty="0" smtClean="0">
              <a:latin typeface="산돌소금M" pitchFamily="50" charset="-127"/>
              <a:ea typeface="산돌소금M" pitchFamily="50" charset="-127"/>
            </a:endParaRPr>
          </a:p>
          <a:p>
            <a:pPr>
              <a:tabLst>
                <a:tab pos="3228975" algn="l"/>
              </a:tabLst>
            </a:pP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이제와 저희 죽을 때에 저희 </a:t>
            </a:r>
            <a:endParaRPr kumimoji="0" lang="en-US" altLang="ko-KR" sz="3600" dirty="0" smtClean="0">
              <a:latin typeface="산돌소금M" pitchFamily="50" charset="-127"/>
              <a:ea typeface="산돌소금M" pitchFamily="50" charset="-127"/>
            </a:endParaRPr>
          </a:p>
          <a:p>
            <a:pPr>
              <a:tabLst>
                <a:tab pos="3228975" algn="l"/>
              </a:tabLst>
            </a:pP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죄인을 위하여 빌어 주소서</a:t>
            </a:r>
            <a:r>
              <a:rPr kumimoji="0" lang="en-US" altLang="ko-KR" sz="36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아멘</a:t>
            </a:r>
            <a:endParaRPr kumimoji="0" lang="ko-KR" altLang="en-US" sz="3600" dirty="0">
              <a:latin typeface="산돌소금M" pitchFamily="50" charset="-127"/>
              <a:ea typeface="산돌소금M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95" descr="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108"/>
          <p:cNvGrpSpPr>
            <a:grpSpLocks/>
          </p:cNvGrpSpPr>
          <p:nvPr/>
        </p:nvGrpSpPr>
        <p:grpSpPr bwMode="auto">
          <a:xfrm>
            <a:off x="2390774" y="766763"/>
            <a:ext cx="2852434" cy="1492250"/>
            <a:chOff x="2000134" y="5137650"/>
            <a:chExt cx="2852166" cy="1490475"/>
          </a:xfrm>
        </p:grpSpPr>
        <p:pic>
          <p:nvPicPr>
            <p:cNvPr id="3090" name="그림 97" descr="08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0134" y="5137650"/>
              <a:ext cx="1481331" cy="149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1" name="TextBox 106"/>
            <p:cNvSpPr txBox="1">
              <a:spLocks noChangeArrowheads="1"/>
            </p:cNvSpPr>
            <p:nvPr/>
          </p:nvSpPr>
          <p:spPr bwMode="auto">
            <a:xfrm>
              <a:off x="3282787" y="5480656"/>
              <a:ext cx="1569513" cy="707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3228975" algn="l"/>
                </a:tabLst>
              </a:pPr>
              <a:r>
                <a:rPr kumimoji="0" lang="ko-KR" altLang="en-US" sz="4000" dirty="0" err="1" smtClean="0">
                  <a:latin typeface="산돌소금M" pitchFamily="50" charset="-127"/>
                  <a:ea typeface="산돌소금M" pitchFamily="50" charset="-127"/>
                </a:rPr>
                <a:t>성모송</a:t>
              </a:r>
              <a:endParaRPr kumimoji="0" lang="ko-KR" altLang="en-US" sz="4000" dirty="0">
                <a:latin typeface="산돌소금M" pitchFamily="50" charset="-127"/>
                <a:ea typeface="산돌소금M" pitchFamily="50" charset="-127"/>
              </a:endParaRPr>
            </a:p>
          </p:txBody>
        </p:sp>
        <p:sp>
          <p:nvSpPr>
            <p:cNvPr id="3092" name="TextBox 106"/>
            <p:cNvSpPr txBox="1">
              <a:spLocks noChangeArrowheads="1"/>
            </p:cNvSpPr>
            <p:nvPr/>
          </p:nvSpPr>
          <p:spPr bwMode="auto">
            <a:xfrm>
              <a:off x="2492285" y="5480656"/>
              <a:ext cx="184714" cy="707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3228975" algn="l"/>
                </a:tabLst>
              </a:pPr>
              <a:endParaRPr kumimoji="0" lang="ko-KR" altLang="en-US" sz="40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4" name="TextBox 106"/>
          <p:cNvSpPr txBox="1">
            <a:spLocks noChangeArrowheads="1"/>
          </p:cNvSpPr>
          <p:nvPr/>
        </p:nvSpPr>
        <p:spPr bwMode="auto">
          <a:xfrm>
            <a:off x="330272" y="870099"/>
            <a:ext cx="22365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3228975" algn="l"/>
              </a:tabLst>
            </a:pPr>
            <a:r>
              <a:rPr kumimoji="0" lang="ko-KR" altLang="en-US" sz="4000" dirty="0" smtClean="0">
                <a:latin typeface="HY견고딕" pitchFamily="18" charset="-127"/>
                <a:ea typeface="HY견고딕" pitchFamily="18" charset="-127"/>
              </a:rPr>
              <a:t>시작기도</a:t>
            </a:r>
            <a:endParaRPr kumimoji="0" lang="ko-KR" altLang="en-US" sz="4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" name="TextBox 106"/>
          <p:cNvSpPr txBox="1">
            <a:spLocks noChangeArrowheads="1"/>
          </p:cNvSpPr>
          <p:nvPr/>
        </p:nvSpPr>
        <p:spPr bwMode="auto">
          <a:xfrm>
            <a:off x="1838326" y="2196027"/>
            <a:ext cx="730567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3228975" algn="l"/>
              </a:tabLst>
            </a:pP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은총이 가득하신 마리아님</a:t>
            </a:r>
            <a:endParaRPr kumimoji="0" lang="en-US" altLang="ko-KR" sz="3600" dirty="0" smtClean="0">
              <a:latin typeface="산돌소금M" pitchFamily="50" charset="-127"/>
              <a:ea typeface="산돌소금M" pitchFamily="50" charset="-127"/>
            </a:endParaRPr>
          </a:p>
          <a:p>
            <a:pPr>
              <a:tabLst>
                <a:tab pos="3228975" algn="l"/>
              </a:tabLst>
            </a:pP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기뻐하소서</a:t>
            </a:r>
            <a:r>
              <a:rPr kumimoji="0" lang="en-US" altLang="ko-KR" sz="36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주님께서 함께 계시니 </a:t>
            </a:r>
            <a:endParaRPr kumimoji="0" lang="en-US" altLang="ko-KR" sz="3600" dirty="0" smtClean="0">
              <a:latin typeface="산돌소금M" pitchFamily="50" charset="-127"/>
              <a:ea typeface="산돌소금M" pitchFamily="50" charset="-127"/>
            </a:endParaRPr>
          </a:p>
          <a:p>
            <a:pPr>
              <a:tabLst>
                <a:tab pos="3228975" algn="l"/>
              </a:tabLst>
            </a:pP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여인 중에 복되시며 태중에 아들 </a:t>
            </a:r>
            <a:endParaRPr kumimoji="0" lang="en-US" altLang="ko-KR" sz="3600" dirty="0" smtClean="0">
              <a:latin typeface="산돌소금M" pitchFamily="50" charset="-127"/>
              <a:ea typeface="산돌소금M" pitchFamily="50" charset="-127"/>
            </a:endParaRPr>
          </a:p>
          <a:p>
            <a:pPr>
              <a:tabLst>
                <a:tab pos="3228975" algn="l"/>
              </a:tabLst>
            </a:pP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예수님 또한 복되시나이다</a:t>
            </a:r>
            <a:r>
              <a:rPr kumimoji="0" lang="en-US" altLang="ko-KR" sz="3600" dirty="0" smtClean="0">
                <a:latin typeface="산돌소금M" pitchFamily="50" charset="-127"/>
                <a:ea typeface="산돌소금M" pitchFamily="50" charset="-127"/>
              </a:rPr>
              <a:t>.</a:t>
            </a:r>
          </a:p>
          <a:p>
            <a:pPr>
              <a:tabLst>
                <a:tab pos="3228975" algn="l"/>
              </a:tabLst>
            </a:pP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천주의 성모마리아님</a:t>
            </a:r>
            <a:endParaRPr kumimoji="0" lang="en-US" altLang="ko-KR" sz="3600" dirty="0" smtClean="0">
              <a:latin typeface="산돌소금M" pitchFamily="50" charset="-127"/>
              <a:ea typeface="산돌소금M" pitchFamily="50" charset="-127"/>
            </a:endParaRPr>
          </a:p>
          <a:p>
            <a:pPr>
              <a:tabLst>
                <a:tab pos="3228975" algn="l"/>
              </a:tabLst>
            </a:pP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이제와 저희 죽을 때에 저희 </a:t>
            </a:r>
            <a:endParaRPr kumimoji="0" lang="en-US" altLang="ko-KR" sz="3600" dirty="0" smtClean="0">
              <a:latin typeface="산돌소금M" pitchFamily="50" charset="-127"/>
              <a:ea typeface="산돌소금M" pitchFamily="50" charset="-127"/>
            </a:endParaRPr>
          </a:p>
          <a:p>
            <a:pPr>
              <a:tabLst>
                <a:tab pos="3228975" algn="l"/>
              </a:tabLst>
            </a:pP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죄인을 위하여 빌어 주소서</a:t>
            </a:r>
            <a:r>
              <a:rPr kumimoji="0" lang="en-US" altLang="ko-KR" sz="36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아멘</a:t>
            </a:r>
            <a:endParaRPr kumimoji="0" lang="ko-KR" altLang="en-US" sz="3600" dirty="0">
              <a:latin typeface="산돌소금M" pitchFamily="50" charset="-127"/>
              <a:ea typeface="산돌소금M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0" descr="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 descr="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32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0932" y="2165350"/>
            <a:ext cx="56573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kumimoji="0" lang="ko-KR" altLang="en-US" sz="5400" dirty="0" smtClean="0">
                <a:latin typeface="산돌소금M" pitchFamily="50" charset="-127"/>
                <a:ea typeface="산돌소금M" pitchFamily="50" charset="-127"/>
              </a:rPr>
              <a:t>어린이 여러분</a:t>
            </a:r>
            <a:r>
              <a:rPr kumimoji="0" lang="en-US" altLang="ko-KR" sz="5400" dirty="0" smtClean="0">
                <a:latin typeface="산돌소금M" pitchFamily="50" charset="-127"/>
                <a:ea typeface="산돌소금M" pitchFamily="50" charset="-127"/>
              </a:rPr>
              <a:t>!</a:t>
            </a:r>
          </a:p>
          <a:p>
            <a:pPr algn="r"/>
            <a:r>
              <a:rPr kumimoji="0" lang="ko-KR" altLang="en-US" sz="5400" dirty="0" smtClean="0">
                <a:latin typeface="산돌소금M" pitchFamily="50" charset="-127"/>
                <a:ea typeface="산돌소금M" pitchFamily="50" charset="-127"/>
              </a:rPr>
              <a:t>오늘도 미사 열심히</a:t>
            </a:r>
            <a:endParaRPr kumimoji="0" lang="ko-KR" altLang="en-US" sz="5400" dirty="0">
              <a:latin typeface="산돌소금M" pitchFamily="50" charset="-127"/>
              <a:ea typeface="산돌소금M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5" descr="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22"/>
          <p:cNvGrpSpPr>
            <a:grpSpLocks/>
          </p:cNvGrpSpPr>
          <p:nvPr/>
        </p:nvGrpSpPr>
        <p:grpSpPr bwMode="auto">
          <a:xfrm>
            <a:off x="1" y="1"/>
            <a:ext cx="3444800" cy="1085849"/>
            <a:chOff x="2000134" y="5137650"/>
            <a:chExt cx="3996097" cy="1490475"/>
          </a:xfrm>
        </p:grpSpPr>
        <p:pic>
          <p:nvPicPr>
            <p:cNvPr id="4100" name="그림 23" descr="08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0134" y="5137650"/>
              <a:ext cx="1096997" cy="149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TextBox 24"/>
            <p:cNvSpPr txBox="1">
              <a:spLocks noChangeArrowheads="1"/>
            </p:cNvSpPr>
            <p:nvPr/>
          </p:nvSpPr>
          <p:spPr bwMode="auto">
            <a:xfrm>
              <a:off x="3282785" y="5492356"/>
              <a:ext cx="2713446" cy="887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3228975" algn="l"/>
                </a:tabLst>
              </a:pPr>
              <a:r>
                <a:rPr kumimoji="0" lang="ko-KR" altLang="en-US" sz="3600" dirty="0" smtClean="0">
                  <a:latin typeface="HY견고딕" pitchFamily="18" charset="-127"/>
                  <a:ea typeface="HY견고딕" pitchFamily="18" charset="-127"/>
                </a:rPr>
                <a:t>복음 읽기 </a:t>
              </a:r>
              <a:endParaRPr kumimoji="0" lang="ko-KR" altLang="en-US" sz="3600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102" name="TextBox 24"/>
            <p:cNvSpPr txBox="1">
              <a:spLocks noChangeArrowheads="1"/>
            </p:cNvSpPr>
            <p:nvPr/>
          </p:nvSpPr>
          <p:spPr bwMode="auto">
            <a:xfrm>
              <a:off x="2473199" y="5492356"/>
              <a:ext cx="214295" cy="717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3228975" algn="l"/>
                </a:tabLst>
              </a:pPr>
              <a:endParaRPr kumimoji="0" lang="ko-KR" altLang="en-US" sz="36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7" name="TextBox 106"/>
          <p:cNvSpPr txBox="1">
            <a:spLocks noChangeArrowheads="1"/>
          </p:cNvSpPr>
          <p:nvPr/>
        </p:nvSpPr>
        <p:spPr bwMode="auto">
          <a:xfrm>
            <a:off x="3892622" y="271977"/>
            <a:ext cx="41472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3228975" algn="l"/>
              </a:tabLst>
            </a:pPr>
            <a:r>
              <a:rPr kumimoji="0" lang="ko-KR" altLang="en-US" sz="3600" dirty="0" err="1" smtClean="0">
                <a:latin typeface="산돌소금M" pitchFamily="50" charset="-127"/>
                <a:ea typeface="산돌소금M" pitchFamily="50" charset="-127"/>
              </a:rPr>
              <a:t>루까</a:t>
            </a: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 </a:t>
            </a:r>
            <a:r>
              <a:rPr kumimoji="0" lang="en-US" altLang="ko-KR" sz="3600" dirty="0" smtClean="0">
                <a:latin typeface="산돌소금M" pitchFamily="50" charset="-127"/>
                <a:ea typeface="산돌소금M" pitchFamily="50" charset="-127"/>
              </a:rPr>
              <a:t>: 1</a:t>
            </a: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장</a:t>
            </a:r>
            <a:r>
              <a:rPr kumimoji="0" lang="en-US" altLang="ko-KR" sz="3600" dirty="0" smtClean="0">
                <a:latin typeface="산돌소금M" pitchFamily="50" charset="-127"/>
                <a:ea typeface="산돌소금M" pitchFamily="50" charset="-127"/>
              </a:rPr>
              <a:t>12</a:t>
            </a: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절</a:t>
            </a:r>
            <a:r>
              <a:rPr kumimoji="0" lang="en-US" altLang="ko-KR" sz="3600" dirty="0" smtClean="0">
                <a:latin typeface="산돌소금M" pitchFamily="50" charset="-127"/>
                <a:ea typeface="산돌소금M" pitchFamily="50" charset="-127"/>
              </a:rPr>
              <a:t>~38</a:t>
            </a:r>
            <a:r>
              <a:rPr kumimoji="0" lang="ko-KR" altLang="en-US" sz="3600" dirty="0" smtClean="0">
                <a:latin typeface="산돌소금M" pitchFamily="50" charset="-127"/>
                <a:ea typeface="산돌소금M" pitchFamily="50" charset="-127"/>
              </a:rPr>
              <a:t>절</a:t>
            </a:r>
            <a:endParaRPr kumimoji="0" lang="ko-KR" altLang="en-US" sz="3600" dirty="0">
              <a:latin typeface="산돌소금M" pitchFamily="50" charset="-127"/>
              <a:ea typeface="산돌소금M" pitchFamily="50" charset="-127"/>
            </a:endParaRPr>
          </a:p>
        </p:txBody>
      </p:sp>
      <p:sp>
        <p:nvSpPr>
          <p:cNvPr id="8" name="TextBox 106"/>
          <p:cNvSpPr txBox="1">
            <a:spLocks noChangeArrowheads="1"/>
          </p:cNvSpPr>
          <p:nvPr/>
        </p:nvSpPr>
        <p:spPr bwMode="auto">
          <a:xfrm>
            <a:off x="504825" y="1695450"/>
            <a:ext cx="8143876" cy="452431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여섯째 달에 하느님께서는 </a:t>
            </a:r>
            <a:r>
              <a:rPr lang="ko-KR" altLang="en-US" sz="3200" dirty="0" err="1" smtClean="0">
                <a:latin typeface="산돌소금M" pitchFamily="50" charset="-127"/>
                <a:ea typeface="산돌소금M" pitchFamily="50" charset="-127"/>
              </a:rPr>
              <a:t>가브리엘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 천사를 </a:t>
            </a:r>
            <a:r>
              <a:rPr lang="ko-KR" altLang="en-US" sz="3200" dirty="0" err="1" smtClean="0">
                <a:latin typeface="산돌소금M" pitchFamily="50" charset="-127"/>
                <a:ea typeface="산돌소금M" pitchFamily="50" charset="-127"/>
              </a:rPr>
              <a:t>갈릴래아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 지방 </a:t>
            </a:r>
            <a:r>
              <a:rPr lang="ko-KR" altLang="en-US" sz="3200" dirty="0" err="1" smtClean="0">
                <a:latin typeface="산돌소금M" pitchFamily="50" charset="-127"/>
                <a:ea typeface="산돌소금M" pitchFamily="50" charset="-127"/>
              </a:rPr>
              <a:t>나자렛이라는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 고을로 보내시어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, 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다윗 집안의 요셉이라는 사람과 약혼한 처녀를 찾아가게 하셨다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그 처녀의 이름은 마리아였다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천사가 마리아의 집으로 들어가 말하였다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은총이 가득한 이여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, 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기뻐하여라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주님께서 너와 함께 계시다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이 말에 마리아는 몹시 놀랐다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그리고 이 인사말이 무슨 뜻인가 하고 곰곰이 생각하였다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천사가 다시 마리아에게 말하였다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. </a:t>
            </a:r>
            <a:endParaRPr lang="ko-KR" altLang="en-US" sz="3200" dirty="0">
              <a:latin typeface="산돌소금M" pitchFamily="50" charset="-127"/>
              <a:ea typeface="산돌소금M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6"/>
          <p:cNvSpPr txBox="1"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두려워하지 마라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,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마리아야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너는 하느님의 총애를 받았다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보라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,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이제 네가 잉태하여 아들을 낳을 터이니 그 이름을 예수라 하여라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그분께서는 큰 인물이 되시고 지극히 높으신 분의 아드님이라 불리실 것이다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주 하느님께서 그분의 조상 다윗의 왕좌를 그분께 주시어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,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그분께서 야곱 집안을 영원히 </a:t>
            </a:r>
            <a:r>
              <a:rPr lang="ko-KR" altLang="en-US" sz="2800" dirty="0" err="1" smtClean="0">
                <a:latin typeface="산돌소금M" pitchFamily="50" charset="-127"/>
                <a:ea typeface="산돌소금M" pitchFamily="50" charset="-127"/>
              </a:rPr>
              <a:t>다스리시리니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 그분의 나라는 끝이 없을 것이다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마리아가 천사에게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,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저는 남자를 알지 못하는데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,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어떻게 그런 일이 있을 수 있겠습니까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?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하고 말하자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,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천사가 마리아에게 대답하였다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성령께서 너에게 내려오시고 지극히 높으신 분의 힘이 너를 덮을 것이다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그러므로 태어날 아기는 거룩하신 분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,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하느님의 아드님이라고 불릴 것이다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네 친척 엘리사벳을 보아라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그 늙은 나이에도 아들을 잉태하였다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아이를 못 낳는 여자라고 불리던 그가 임신한 지 여섯 달이 되었다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하느님께는 불가능한 일이 없다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마리아가 말하였다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보십시오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,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저는 주님의 종입니다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말씀하신 대로 저에게 이루어지기를 바랍니다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그러자 천사는 마리아에게서 떠나갔다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endParaRPr lang="ko-KR" altLang="en-US" sz="2800" dirty="0">
              <a:latin typeface="산돌소금M" pitchFamily="50" charset="-127"/>
              <a:ea typeface="산돌소금M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4800" y="433685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err="1" smtClean="0">
                <a:latin typeface="산돌소금M" pitchFamily="50" charset="-127"/>
                <a:ea typeface="산돌소금M" pitchFamily="50" charset="-127"/>
              </a:rPr>
              <a:t>루가복음에서</a:t>
            </a:r>
            <a:r>
              <a:rPr lang="ko-KR" altLang="en-US" sz="3200" dirty="0" smtClean="0">
                <a:latin typeface="산돌소금M" pitchFamily="50" charset="-127"/>
                <a:ea typeface="산돌소금M" pitchFamily="50" charset="-127"/>
              </a:rPr>
              <a:t> 하느님의 천사가 처녀인 마리아에게 성령으로 아들을 낳을 것이 라고 했을 때 마리아는 동의 했나요</a:t>
            </a:r>
            <a:r>
              <a:rPr lang="en-US" altLang="ko-KR" sz="3200" dirty="0" smtClean="0">
                <a:latin typeface="산돌소금M" pitchFamily="50" charset="-127"/>
                <a:ea typeface="산돌소금M" pitchFamily="50" charset="-127"/>
              </a:rPr>
              <a:t>?</a:t>
            </a:r>
            <a:endParaRPr lang="ko-KR" altLang="en-US" sz="3200" dirty="0">
              <a:latin typeface="산돌소금M" pitchFamily="50" charset="-127"/>
              <a:ea typeface="산돌소금M" pitchFamily="50" charset="-127"/>
            </a:endParaRPr>
          </a:p>
        </p:txBody>
      </p:sp>
      <p:pic>
        <p:nvPicPr>
          <p:cNvPr id="7" name="그림 6" descr="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5949"/>
            <a:ext cx="2870339" cy="497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폭발 1 7"/>
          <p:cNvSpPr/>
          <p:nvPr/>
        </p:nvSpPr>
        <p:spPr>
          <a:xfrm>
            <a:off x="4391024" y="2571750"/>
            <a:ext cx="3381375" cy="3514725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 smtClean="0">
                <a:solidFill>
                  <a:srgbClr val="FF0000"/>
                </a:solidFill>
              </a:rPr>
              <a:t>예</a:t>
            </a:r>
            <a:endParaRPr lang="ko-KR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4800" y="433685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하느님은 인간의 자유의지를 존중하시어 마리아의 자유로운 동의를 구하셨을 때 마리아는 “예”라고 </a:t>
            </a:r>
            <a:r>
              <a:rPr lang="ko-KR" altLang="en-US" sz="2800" dirty="0" err="1" smtClean="0">
                <a:latin typeface="산돌소금M" pitchFamily="50" charset="-127"/>
                <a:ea typeface="산돌소금M" pitchFamily="50" charset="-127"/>
              </a:rPr>
              <a:t>순명하십니다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구약성경에서 하와는 하느님의 말씀에 </a:t>
            </a:r>
            <a:r>
              <a:rPr lang="ko-KR" altLang="en-US" sz="2800" dirty="0" err="1" smtClean="0">
                <a:latin typeface="산돌소금M" pitchFamily="50" charset="-127"/>
                <a:ea typeface="산돌소금M" pitchFamily="50" charset="-127"/>
              </a:rPr>
              <a:t>순명했나요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?</a:t>
            </a:r>
            <a:endParaRPr lang="ko-KR" altLang="en-US" sz="2800" dirty="0">
              <a:latin typeface="산돌소금M" pitchFamily="50" charset="-127"/>
              <a:ea typeface="산돌소금M" pitchFamily="50" charset="-127"/>
            </a:endParaRPr>
          </a:p>
        </p:txBody>
      </p:sp>
      <p:pic>
        <p:nvPicPr>
          <p:cNvPr id="7" name="그림 6" descr="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5949"/>
            <a:ext cx="2870339" cy="497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폭발 1 7"/>
          <p:cNvSpPr/>
          <p:nvPr/>
        </p:nvSpPr>
        <p:spPr>
          <a:xfrm>
            <a:off x="4391024" y="2571750"/>
            <a:ext cx="4600576" cy="3514725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smtClean="0">
                <a:solidFill>
                  <a:srgbClr val="FF0000"/>
                </a:solidFill>
              </a:rPr>
              <a:t>아니요</a:t>
            </a:r>
            <a:endParaRPr lang="ko-KR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4800" y="433685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하느님은 인간의 자유의지를 존중하시어 마리아의 자유로운 동의를 구하셨을 때 마리아는 “예”라고 </a:t>
            </a:r>
            <a:r>
              <a:rPr lang="ko-KR" altLang="en-US" sz="2800" dirty="0" err="1" smtClean="0">
                <a:latin typeface="산돌소금M" pitchFamily="50" charset="-127"/>
                <a:ea typeface="산돌소금M" pitchFamily="50" charset="-127"/>
              </a:rPr>
              <a:t>순명하십니다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구약성경에서 하와는 하느님의 말씀에 </a:t>
            </a:r>
            <a:r>
              <a:rPr lang="ko-KR" altLang="en-US" sz="2800" dirty="0" err="1" smtClean="0">
                <a:latin typeface="산돌소금M" pitchFamily="50" charset="-127"/>
                <a:ea typeface="산돌소금M" pitchFamily="50" charset="-127"/>
              </a:rPr>
              <a:t>순명했나요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?</a:t>
            </a:r>
            <a:endParaRPr lang="ko-KR" altLang="en-US" sz="2800" dirty="0">
              <a:latin typeface="산돌소금M" pitchFamily="50" charset="-127"/>
              <a:ea typeface="산돌소금M" pitchFamily="50" charset="-127"/>
            </a:endParaRPr>
          </a:p>
        </p:txBody>
      </p:sp>
      <p:pic>
        <p:nvPicPr>
          <p:cNvPr id="7" name="그림 6" descr="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5949"/>
            <a:ext cx="2870339" cy="497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폭발 1 7"/>
          <p:cNvSpPr/>
          <p:nvPr/>
        </p:nvSpPr>
        <p:spPr>
          <a:xfrm>
            <a:off x="4391024" y="2571750"/>
            <a:ext cx="4600576" cy="3514725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smtClean="0">
                <a:solidFill>
                  <a:srgbClr val="FF0000"/>
                </a:solidFill>
              </a:rPr>
              <a:t>아니요</a:t>
            </a:r>
            <a:endParaRPr lang="ko-KR" alt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폭발 1 4"/>
          <p:cNvSpPr/>
          <p:nvPr/>
        </p:nvSpPr>
        <p:spPr>
          <a:xfrm>
            <a:off x="1590675" y="1"/>
            <a:ext cx="8001000" cy="8239124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하와는 하느님의 말을 듣지 않고 선악과를 따먹어 인류에게 죽음이 들어왔지만 마리아의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순명으로</a:t>
            </a:r>
            <a:r>
              <a:rPr lang="ko-KR" altLang="en-US" sz="2400" dirty="0" smtClean="0">
                <a:solidFill>
                  <a:srgbClr val="FF0000"/>
                </a:solidFill>
              </a:rPr>
              <a:t> 죽음은 물러나고 인류에게 새로운 생명이 찾아오게 됩니다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4800" y="433685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하느님은 인간의 자유의지를 존중하시어 마리아의 자유로운 동의를 구하셨을 때 마리아는 “예”라고 </a:t>
            </a:r>
            <a:r>
              <a:rPr lang="ko-KR" altLang="en-US" sz="2800" dirty="0" err="1" smtClean="0">
                <a:latin typeface="산돌소금M" pitchFamily="50" charset="-127"/>
                <a:ea typeface="산돌소금M" pitchFamily="50" charset="-127"/>
              </a:rPr>
              <a:t>순명하십니다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2800" dirty="0" smtClean="0">
                <a:latin typeface="산돌소금M" pitchFamily="50" charset="-127"/>
                <a:ea typeface="산돌소금M" pitchFamily="50" charset="-127"/>
              </a:rPr>
              <a:t>구약성경에서 하와는 하느님의 말씀에 </a:t>
            </a:r>
            <a:r>
              <a:rPr lang="ko-KR" altLang="en-US" sz="2800" dirty="0" err="1" smtClean="0">
                <a:latin typeface="산돌소금M" pitchFamily="50" charset="-127"/>
                <a:ea typeface="산돌소금M" pitchFamily="50" charset="-127"/>
              </a:rPr>
              <a:t>순명했나요</a:t>
            </a:r>
            <a:r>
              <a:rPr lang="en-US" altLang="ko-KR" sz="2800" dirty="0" smtClean="0">
                <a:latin typeface="산돌소금M" pitchFamily="50" charset="-127"/>
                <a:ea typeface="산돌소금M" pitchFamily="50" charset="-127"/>
              </a:rPr>
              <a:t>?</a:t>
            </a:r>
            <a:endParaRPr lang="ko-KR" altLang="en-US" sz="2800" dirty="0">
              <a:latin typeface="산돌소금M" pitchFamily="50" charset="-127"/>
              <a:ea typeface="산돌소금M" pitchFamily="50" charset="-127"/>
            </a:endParaRPr>
          </a:p>
        </p:txBody>
      </p:sp>
      <p:pic>
        <p:nvPicPr>
          <p:cNvPr id="7" name="그림 6" descr="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5949"/>
            <a:ext cx="2870339" cy="497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폭발 1 7"/>
          <p:cNvSpPr/>
          <p:nvPr/>
        </p:nvSpPr>
        <p:spPr>
          <a:xfrm>
            <a:off x="4391024" y="2571750"/>
            <a:ext cx="4600576" cy="3514725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smtClean="0">
                <a:solidFill>
                  <a:srgbClr val="FF0000"/>
                </a:solidFill>
              </a:rPr>
              <a:t>아니요</a:t>
            </a:r>
            <a:endParaRPr lang="ko-KR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0999" y="1504086"/>
            <a:ext cx="84867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산돌소금M" pitchFamily="50" charset="-127"/>
                <a:ea typeface="산돌소금M" pitchFamily="50" charset="-127"/>
              </a:rPr>
              <a:t>성모님은 인간으로서 가장 가깝게 예수님의 뒤를 따르신 분이랍니다</a:t>
            </a:r>
            <a:r>
              <a:rPr lang="en-US" altLang="ko-KR" sz="44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4400" dirty="0" smtClean="0">
                <a:latin typeface="산돌소금M" pitchFamily="50" charset="-127"/>
                <a:ea typeface="산돌소금M" pitchFamily="50" charset="-127"/>
              </a:rPr>
              <a:t>그래서 교회는 성모님을 교회의 어머니로 공경합니다</a:t>
            </a:r>
            <a:r>
              <a:rPr lang="en-US" altLang="ko-KR" sz="4400" dirty="0" smtClean="0">
                <a:latin typeface="산돌소금M" pitchFamily="50" charset="-127"/>
                <a:ea typeface="산돌소금M" pitchFamily="50" charset="-127"/>
              </a:rPr>
              <a:t>. </a:t>
            </a:r>
            <a:r>
              <a:rPr lang="ko-KR" altLang="en-US" sz="4400" dirty="0" smtClean="0">
                <a:latin typeface="산돌소금M" pitchFamily="50" charset="-127"/>
                <a:ea typeface="산돌소금M" pitchFamily="50" charset="-127"/>
              </a:rPr>
              <a:t>성모님께서는 지금도 인류가 어려움에 처할 때 우리에게 나타나셔서 하느님과 예수님의 뜻을 미리 알려주시기도 한답니다</a:t>
            </a:r>
            <a:r>
              <a:rPr lang="en-US" altLang="ko-KR" sz="4400" dirty="0" smtClean="0">
                <a:latin typeface="산돌소금M" pitchFamily="50" charset="-127"/>
                <a:ea typeface="산돌소금M" pitchFamily="50" charset="-127"/>
              </a:rPr>
              <a:t>.</a:t>
            </a:r>
            <a:endParaRPr lang="ko-KR" altLang="en-US" sz="4400" dirty="0">
              <a:latin typeface="산돌소금M" pitchFamily="50" charset="-127"/>
              <a:ea typeface="산돌소금M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09574" y="227736"/>
            <a:ext cx="848677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4400" smtClean="0">
                <a:latin typeface="산돌소금M" pitchFamily="50" charset="-127"/>
                <a:ea typeface="산돌소금M" pitchFamily="50" charset="-127"/>
              </a:rPr>
              <a:t>교회의 어머니이신 성모마리아</a:t>
            </a:r>
            <a:endParaRPr lang="ko-KR" altLang="en-US" sz="4400" dirty="0">
              <a:latin typeface="산돌소금M" pitchFamily="50" charset="-127"/>
              <a:ea typeface="산돌소금M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순결한 성모 마리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순결한 성모 마리아</Template>
  <TotalTime>45</TotalTime>
  <Words>615</Words>
  <Application>Microsoft Office PowerPoint</Application>
  <PresentationFormat>화면 슬라이드 쇼(4:3)</PresentationFormat>
  <Paragraphs>58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굴림</vt:lpstr>
      <vt:lpstr>Arial</vt:lpstr>
      <vt:lpstr>HY견고딕</vt:lpstr>
      <vt:lpstr>산돌소금M</vt:lpstr>
      <vt:lpstr>맑은 고딕</vt:lpstr>
      <vt:lpstr>순결한 성모 마리아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Company>NEX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Digital NEX</dc:creator>
  <cp:lastModifiedBy>Digital NEX</cp:lastModifiedBy>
  <cp:revision>8</cp:revision>
  <dcterms:created xsi:type="dcterms:W3CDTF">2011-10-01T01:12:01Z</dcterms:created>
  <dcterms:modified xsi:type="dcterms:W3CDTF">2011-10-01T01:58:16Z</dcterms:modified>
</cp:coreProperties>
</file>