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6" r:id="rId3"/>
    <p:sldId id="256" r:id="rId4"/>
    <p:sldId id="257" r:id="rId5"/>
    <p:sldId id="258" r:id="rId6"/>
    <p:sldId id="259" r:id="rId7"/>
    <p:sldId id="264" r:id="rId8"/>
    <p:sldId id="274" r:id="rId9"/>
    <p:sldId id="268" r:id="rId10"/>
    <p:sldId id="270" r:id="rId11"/>
    <p:sldId id="271" r:id="rId12"/>
    <p:sldId id="272" r:id="rId13"/>
    <p:sldId id="273" r:id="rId14"/>
    <p:sldId id="269" r:id="rId15"/>
    <p:sldId id="267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3300"/>
    <a:srgbClr val="FFCC66"/>
    <a:srgbClr val="00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01" autoAdjust="0"/>
  </p:normalViewPr>
  <p:slideViewPr>
    <p:cSldViewPr>
      <p:cViewPr varScale="1">
        <p:scale>
          <a:sx n="81" d="100"/>
          <a:sy n="81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EFB7823-7981-485E-96D3-BAD5C7E07B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B8999-3929-4567-98EF-85B26DC47B9C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5A5F-5000-4BE2-8307-6181AFC340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9BBA2-3EBE-4E88-BDEF-D0C148BEFDD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8701A-D281-4C20-8A92-078FABA9F21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93522-2881-43F5-9202-2E2ECB47326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1E8EF-6949-42DC-8784-9EE546532A3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6F228-C614-4B7D-BEC9-D72FC7B036D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DF40D-0628-48CE-B6BC-06A01033AA3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BA9AB-6996-496C-8DB9-1F77CD0ED73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43928-32B4-487C-A576-EE3CB697EE2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583E1-DEB9-44B4-8C11-F3F6C3B7252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E7148-8F62-4AA9-9FB2-DA160F15DF5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523AA-90DA-4C71-9E2C-A5AC41A53EE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A15C8E-62FB-48B7-9B70-F7500171515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54812;&#49457;&#50668;&#51473;\&#48148;&#53461;%20&#54868;&#47732;\&#47196;&#49324;&#47532;&#50724;&#49457;&#50900;\oh%20happy%20day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C:\Documents%20and%20Settings\user\Local%20Settings\Temporary%20Internet%20Files\Content.IE5\01ENK5EJ\&#47569;&#51008;&#54616;&#45720;&#50724;&#50900;&#51008;.wa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268413"/>
            <a:ext cx="30289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DE20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791200"/>
            <a:ext cx="3200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357688" y="2071688"/>
            <a:ext cx="421481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묵주기도</a:t>
            </a:r>
            <a:endParaRPr lang="en-US" altLang="ko-KR" sz="6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ko-KR" altLang="en-US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함께 드리기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929188" y="714375"/>
            <a:ext cx="257175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목판L" pitchFamily="18" charset="-127"/>
                <a:ea typeface="HY목판L" pitchFamily="18" charset="-127"/>
              </a:rPr>
              <a:t> 합동교리</a:t>
            </a:r>
          </a:p>
        </p:txBody>
      </p:sp>
      <p:pic>
        <p:nvPicPr>
          <p:cNvPr id="6" name="oh happy day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-576064" y="6021288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3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304800"/>
            <a:ext cx="8229600" cy="1219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ko-KR" altLang="en-US" sz="3200" b="1" smtClean="0"/>
              <a:t>환희의 신비 </a:t>
            </a:r>
            <a:r>
              <a:rPr lang="en-US" altLang="ko-KR" sz="3200" b="1" smtClean="0"/>
              <a:t>2</a:t>
            </a:r>
            <a:r>
              <a:rPr lang="ko-KR" altLang="en-US" sz="3200" b="1" smtClean="0"/>
              <a:t>단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600" smtClean="0"/>
              <a:t> </a:t>
            </a:r>
            <a:r>
              <a:rPr lang="ko-KR" altLang="en-US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마리아께서 엘리사벳을 찾아보심을 묵상합시다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b="1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195888" y="1916113"/>
            <a:ext cx="33369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주님의기도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성모송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(10</a:t>
            </a: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번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)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영광송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구원의 기도 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:</a:t>
            </a:r>
            <a:endParaRPr lang="en-US" altLang="ko-KR" sz="3000" b="1">
              <a:solidFill>
                <a:srgbClr val="000000"/>
              </a:solidFill>
              <a:latin typeface="HY산B" pitchFamily="18" charset="-127"/>
              <a:ea typeface="HY산B" pitchFamily="18" charset="-127"/>
              <a:cs typeface="한양신명조,한컴돋움"/>
            </a:endParaRPr>
          </a:p>
        </p:txBody>
      </p:sp>
      <p:pic>
        <p:nvPicPr>
          <p:cNvPr id="12292" name="Picture 6" descr="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050" y="1484313"/>
            <a:ext cx="38242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직사각형 5"/>
          <p:cNvSpPr>
            <a:spLocks noChangeArrowheads="1"/>
          </p:cNvSpPr>
          <p:nvPr/>
        </p:nvSpPr>
        <p:spPr bwMode="auto">
          <a:xfrm>
            <a:off x="5000625" y="3286125"/>
            <a:ext cx="3571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00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               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예수님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,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 죄를 용서하시며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저희를 지옥 불에서 구하시고 연옥 영혼을 돌보시며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가장 버림받은 영혼을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돌보소서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8229600" cy="1219200"/>
          </a:xfrm>
        </p:spPr>
        <p:txBody>
          <a:bodyPr/>
          <a:lstStyle/>
          <a:p>
            <a:pPr eaLnBrk="1" hangingPunct="1"/>
            <a:r>
              <a:rPr lang="ko-KR" altLang="en-US" sz="3200" b="1" smtClean="0"/>
              <a:t>환희의 신비 </a:t>
            </a:r>
            <a:r>
              <a:rPr lang="en-US" altLang="ko-KR" sz="3200" b="1" smtClean="0"/>
              <a:t>3</a:t>
            </a:r>
            <a:r>
              <a:rPr lang="ko-KR" altLang="en-US" sz="3200" b="1" smtClean="0"/>
              <a:t>단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600" smtClean="0"/>
              <a:t> </a:t>
            </a:r>
            <a:r>
              <a:rPr lang="ko-KR" altLang="en-US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마리아께서 예수님을 낳으심을 묵상합시다</a:t>
            </a:r>
            <a:r>
              <a:rPr lang="en-US" altLang="ko-KR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b="1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  <a:endParaRPr lang="en-US" altLang="ko-KR" sz="2600" b="1" smtClean="0">
              <a:solidFill>
                <a:srgbClr val="000000"/>
              </a:solidFill>
              <a:ea typeface="한양신명조"/>
              <a:cs typeface="한양신명조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57813" y="1857375"/>
            <a:ext cx="3124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주님의기도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성모송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(10</a:t>
            </a: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번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)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영광송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구원의 기도 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:</a:t>
            </a:r>
            <a:endParaRPr lang="en-US" altLang="ko-KR" sz="2400" b="1">
              <a:solidFill>
                <a:srgbClr val="000000"/>
              </a:solidFill>
              <a:latin typeface="HY산B" pitchFamily="18" charset="-127"/>
              <a:ea typeface="HY산B" pitchFamily="18" charset="-127"/>
              <a:cs typeface="한양신명조,한컴돋움"/>
            </a:endParaRPr>
          </a:p>
        </p:txBody>
      </p:sp>
      <p:pic>
        <p:nvPicPr>
          <p:cNvPr id="13316" name="Picture 6" descr="1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12875"/>
            <a:ext cx="41052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직사각형 4"/>
          <p:cNvSpPr>
            <a:spLocks noChangeArrowheads="1"/>
          </p:cNvSpPr>
          <p:nvPr/>
        </p:nvSpPr>
        <p:spPr bwMode="auto">
          <a:xfrm>
            <a:off x="5143500" y="3286125"/>
            <a:ext cx="3571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00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               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예수님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,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 죄를 용서하시며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저희를 지옥 불에서 구하시고 연옥 영혼을 돌보시며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가장 버림받은 영혼을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돌보소서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428625"/>
            <a:ext cx="8839200" cy="1219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ko-KR" altLang="en-US" sz="3200" b="1" smtClean="0"/>
              <a:t>환희의 신비 </a:t>
            </a:r>
            <a:r>
              <a:rPr lang="en-US" altLang="ko-KR" sz="3200" b="1" smtClean="0"/>
              <a:t>4</a:t>
            </a:r>
            <a:r>
              <a:rPr lang="ko-KR" altLang="en-US" sz="3200" b="1" smtClean="0"/>
              <a:t>단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600" smtClean="0"/>
              <a:t> </a:t>
            </a:r>
            <a:r>
              <a:rPr lang="ko-KR" altLang="en-US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마리아께서 예수님을 성전에 바치심을 묵상합시다</a:t>
            </a:r>
            <a:r>
              <a:rPr lang="ko-KR" altLang="en-US" b="1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929188" y="2000250"/>
            <a:ext cx="3435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주님의기도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성모송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(10</a:t>
            </a: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번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)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영광송</a:t>
            </a: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구원의 기도 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: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예수님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,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 죄를 용서하시며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저희를 지옥 불에서 구하시고 연옥 영혼을 돌보시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가장 버림받은 영혼을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 돌보소서</a:t>
            </a:r>
            <a:r>
              <a:rPr lang="en-US" altLang="ko-KR" sz="28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. </a:t>
            </a:r>
          </a:p>
        </p:txBody>
      </p:sp>
      <p:pic>
        <p:nvPicPr>
          <p:cNvPr id="14340" name="Picture 6" descr="1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28788"/>
            <a:ext cx="3887787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8229600" cy="1611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2800" b="1" smtClean="0"/>
              <a:t>환희의 신비 </a:t>
            </a:r>
            <a:r>
              <a:rPr lang="en-US" altLang="ko-KR" sz="2800" b="1" smtClean="0"/>
              <a:t>5</a:t>
            </a:r>
            <a:r>
              <a:rPr lang="ko-KR" altLang="en-US" sz="2800" b="1" smtClean="0"/>
              <a:t>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마리아께서 잃으셨던 예수님을 성전에서 찾으심을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묵상합시다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b="1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  <a:endParaRPr lang="en-US" altLang="ko-KR" sz="2200" b="1" smtClean="0">
              <a:solidFill>
                <a:srgbClr val="000000"/>
              </a:solidFill>
              <a:ea typeface="한양신명조"/>
              <a:cs typeface="한양신명조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43500" y="2133600"/>
            <a:ext cx="350043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주님의기도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성모송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(10</a:t>
            </a: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번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)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영광송</a:t>
            </a:r>
            <a:endParaRPr lang="en-US" altLang="ko-KR" sz="2400" b="1">
              <a:solidFill>
                <a:srgbClr val="000000"/>
              </a:solidFill>
              <a:latin typeface="HY산B" pitchFamily="18" charset="-127"/>
              <a:ea typeface="HY산B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구원의 기도 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: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예수님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,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 죄를 용서하시며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저희를 지옥 불에서 구하시고 연옥 영혼을 돌보시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가장 버림받은 영혼을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돌보소서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. 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endParaRPr lang="en-US" altLang="ko-KR" sz="3000" b="1">
              <a:solidFill>
                <a:srgbClr val="000000"/>
              </a:solidFill>
              <a:latin typeface="휴먼편지체" pitchFamily="18" charset="-127"/>
              <a:ea typeface="휴먼편지체" pitchFamily="18" charset="-127"/>
            </a:endParaRPr>
          </a:p>
        </p:txBody>
      </p:sp>
      <p:pic>
        <p:nvPicPr>
          <p:cNvPr id="15364" name="Picture 5" descr="환희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85938"/>
            <a:ext cx="37147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4572000" cy="838200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0000"/>
                </a:solidFill>
                <a:ea typeface="한컴바탕" pitchFamily="18" charset="2"/>
                <a:cs typeface="한컴바탕" pitchFamily="18" charset="2"/>
              </a:rPr>
              <a:t> </a:t>
            </a:r>
            <a:r>
              <a:rPr lang="ko-KR" altLang="en-US" b="1" smtClean="0">
                <a:solidFill>
                  <a:srgbClr val="008000"/>
                </a:solidFill>
                <a:ea typeface="한양신명조,한컴돋움"/>
                <a:cs typeface="한양신명조,한컴돋움"/>
              </a:rPr>
              <a:t>성</a:t>
            </a:r>
            <a:r>
              <a:rPr lang="ko-KR" altLang="en-US" b="1" smtClean="0">
                <a:solidFill>
                  <a:srgbClr val="008000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ko-KR" altLang="en-US" b="1" smtClean="0">
                <a:solidFill>
                  <a:srgbClr val="008000"/>
                </a:solidFill>
                <a:ea typeface="한양신명조,한컴돋움"/>
                <a:cs typeface="한양신명조,한컴돋움"/>
              </a:rPr>
              <a:t> 모</a:t>
            </a:r>
            <a:r>
              <a:rPr lang="ko-KR" altLang="en-US" b="1" smtClean="0">
                <a:solidFill>
                  <a:srgbClr val="008000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ko-KR" altLang="en-US" b="1" smtClean="0">
                <a:solidFill>
                  <a:srgbClr val="008000"/>
                </a:solidFill>
                <a:ea typeface="한양신명조,한컴돋움"/>
                <a:cs typeface="한양신명조,한컴돋움"/>
              </a:rPr>
              <a:t> 찬</a:t>
            </a:r>
            <a:r>
              <a:rPr lang="ko-KR" altLang="en-US" b="1" smtClean="0">
                <a:solidFill>
                  <a:srgbClr val="008000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ko-KR" altLang="en-US" b="1" smtClean="0">
                <a:solidFill>
                  <a:srgbClr val="008000"/>
                </a:solidFill>
                <a:ea typeface="한양신명조,한컴돋움"/>
                <a:cs typeface="한양신명조,한컴돋움"/>
              </a:rPr>
              <a:t> 송</a:t>
            </a:r>
            <a:endParaRPr lang="ko-KR" altLang="en-US" smtClean="0">
              <a:solidFill>
                <a:srgbClr val="008000"/>
              </a:solidFill>
              <a:ea typeface="한양신명조"/>
              <a:cs typeface="한양신명조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모후이시며 사랑이 넘친 어머니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우리의 생명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, </a:t>
            </a: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기쁨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, </a:t>
            </a: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희망이시여</a:t>
            </a:r>
            <a:r>
              <a:rPr lang="ko-KR" altLang="en-US" sz="2600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당신 우러러  하와의 그 자손들이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눈물을 흘리며 부르짖나이다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,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슬픔의 골짜기에서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우리들의 보호자 성모님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불쌍한 저희를 인자로운 눈으로 굽어보소서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귀양살이 끝날 때에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당신의 아들 우리 주 예수님 뵙게 하소서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b="1" smtClean="0">
                <a:solidFill>
                  <a:srgbClr val="0000FF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</a:t>
            </a:r>
            <a:endParaRPr lang="en-US" altLang="ko-KR" sz="2600" smtClean="0">
              <a:solidFill>
                <a:srgbClr val="0000FF"/>
              </a:solidFill>
              <a:ea typeface="한양신명조"/>
              <a:cs typeface="한양신명조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너그러우시고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,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자애로우시며</a:t>
            </a:r>
            <a:r>
              <a:rPr lang="ko-KR" altLang="en-US" sz="2600" b="1" smtClean="0">
                <a:solidFill>
                  <a:srgbClr val="0000FF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오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!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아름다우신 동정 마리아님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천주의 성모님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, </a:t>
            </a: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저희를 위하여 빌어주시어</a:t>
            </a:r>
            <a:r>
              <a:rPr lang="ko-KR" altLang="en-US" sz="2600" smtClean="0">
                <a:solidFill>
                  <a:srgbClr val="000000"/>
                </a:solidFill>
                <a:ea typeface="한양신명조"/>
                <a:cs typeface="한양신명조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그리스도께서 약속하신 영원한 생명을 얻게 하소서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> </a:t>
            </a:r>
          </a:p>
        </p:txBody>
      </p:sp>
      <p:pic>
        <p:nvPicPr>
          <p:cNvPr id="16388" name="Picture 6" descr="D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685800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ko-KR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/>
            </a:r>
            <a:br>
              <a:rPr lang="en-US" altLang="ko-KR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</a:br>
            <a:endParaRPr lang="en-US" altLang="ko-KR" smtClean="0">
              <a:solidFill>
                <a:srgbClr val="0000FF"/>
              </a:solidFill>
              <a:ea typeface="한양신명조"/>
              <a:cs typeface="한양신명조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86700" cy="441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+ </a:t>
            </a:r>
            <a:r>
              <a:rPr lang="ko-KR" altLang="en-US" sz="2600" b="1" smtClean="0">
                <a:solidFill>
                  <a:srgbClr val="FF0000"/>
                </a:solidFill>
                <a:ea typeface="한양신명조,한컴돋움"/>
                <a:cs typeface="한양신명조,한컴돋움"/>
              </a:rPr>
              <a:t>기도합시다</a:t>
            </a:r>
            <a:r>
              <a:rPr lang="en-US" altLang="ko-KR" sz="2600" b="1" smtClean="0">
                <a:solidFill>
                  <a:srgbClr val="FF0000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> </a:t>
            </a:r>
            <a:b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</a:br>
            <a:endParaRPr lang="en-US" altLang="ko-KR" sz="2600" smtClean="0">
              <a:solidFill>
                <a:srgbClr val="0000FF"/>
              </a:solidFill>
              <a:ea typeface="한양신명조"/>
              <a:cs typeface="한양신명조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	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하느님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,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외 아드님이  삶과  죽음과  부활로써 </a:t>
            </a:r>
            <a:endParaRPr lang="en-US" altLang="ko-KR" sz="2600" b="1" smtClean="0">
              <a:solidFill>
                <a:srgbClr val="0000FF"/>
              </a:solidFill>
              <a:ea typeface="한양신명조,한컴돋움"/>
              <a:cs typeface="한양신명조,한컴돋움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저희에게  영원한  구원을  마련해  주셨나이다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복되신  동정  마리아와  함께  이 신비를 묵상하며</a:t>
            </a:r>
            <a:endParaRPr lang="en-US" altLang="ko-KR" sz="2600" b="1" smtClean="0">
              <a:solidFill>
                <a:srgbClr val="0000FF"/>
              </a:solidFill>
              <a:ea typeface="한양신명조,한컴돋움"/>
              <a:cs typeface="한양신명조,한컴돋움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묵주기도를</a:t>
            </a:r>
            <a:r>
              <a:rPr lang="ko-KR" altLang="en-US" sz="2600" smtClean="0">
                <a:solidFill>
                  <a:srgbClr val="0000FF"/>
                </a:solidFill>
                <a:ea typeface="한양신명조"/>
                <a:cs typeface="한양신명조"/>
              </a:rPr>
              <a:t>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바치오니  저희가  그 가르침을 따라 </a:t>
            </a:r>
            <a:endParaRPr lang="en-US" altLang="ko-KR" sz="2600" b="1" smtClean="0">
              <a:solidFill>
                <a:srgbClr val="0000FF"/>
              </a:solidFill>
              <a:ea typeface="한양신명조,한컴돋움"/>
              <a:cs typeface="한양신명조,한컴돋움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 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영원한 생명을 얻게 하소서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/>
            </a:r>
            <a:b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</a:b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우리 주 그리스도를 통하여 비나이다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b="1" smtClean="0">
                <a:solidFill>
                  <a:srgbClr val="0000FF"/>
                </a:solidFill>
                <a:latin typeface="Times New Roman" pitchFamily="18" charset="0"/>
                <a:ea typeface="한양신명조,한컴돋움"/>
                <a:cs typeface="한양신명조,한컴돋움"/>
              </a:rPr>
              <a:t> 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 </a:t>
            </a:r>
            <a:r>
              <a:rPr lang="ko-KR" altLang="en-US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아멘</a:t>
            </a:r>
            <a:r>
              <a:rPr lang="en-US" altLang="ko-KR" sz="2600" b="1" smtClean="0">
                <a:solidFill>
                  <a:srgbClr val="0000FF"/>
                </a:solidFill>
                <a:ea typeface="한양신명조,한컴돋움"/>
                <a:cs typeface="한양신명조,한컴돋움"/>
              </a:rPr>
              <a:t>.</a:t>
            </a:r>
            <a:r>
              <a:rPr lang="en-US" altLang="ko-KR" sz="2600" smtClean="0">
                <a:solidFill>
                  <a:srgbClr val="0000FF"/>
                </a:solidFill>
                <a:ea typeface="한양신명조"/>
                <a:cs typeface="한양신명조"/>
              </a:rPr>
              <a:t> </a:t>
            </a:r>
            <a:endParaRPr lang="en-US" altLang="ko-KR" sz="2600" smtClean="0"/>
          </a:p>
        </p:txBody>
      </p:sp>
      <p:pic>
        <p:nvPicPr>
          <p:cNvPr id="17412" name="Picture 4" descr="D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수련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143000"/>
            <a:ext cx="2643187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75" y="428625"/>
            <a:ext cx="5072063" cy="62865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ko-KR" altLang="en-US" sz="2800" dirty="0" smtClean="0">
                <a:solidFill>
                  <a:srgbClr val="FF0000"/>
                </a:solidFill>
                <a:latin typeface="HY목각파임B" pitchFamily="18" charset="-127"/>
                <a:ea typeface="HY목각파임B" pitchFamily="18" charset="-127"/>
              </a:rPr>
              <a:t>환희의 신비</a:t>
            </a:r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800" dirty="0" smtClean="0">
                <a:latin typeface="HY목각파임B" pitchFamily="18" charset="-127"/>
                <a:ea typeface="HY목각파임B" pitchFamily="18" charset="-127"/>
              </a:rPr>
              <a:t>: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예수님께서 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en-US" altLang="ko-KR" sz="2400" b="1" dirty="0" smtClean="0">
                <a:solidFill>
                  <a:srgbClr val="080808"/>
                </a:solidFill>
              </a:rPr>
              <a:t>    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이 세상에 오신 기쁨을 중심으로 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en-US" altLang="ko-KR" sz="2400" b="1" dirty="0" smtClean="0">
                <a:solidFill>
                  <a:srgbClr val="080808"/>
                </a:solidFill>
              </a:rPr>
              <a:t>    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기도해요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>.</a:t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  <a:latin typeface="+mj-ea"/>
              </a:rPr>
            </a:br>
            <a:r>
              <a:rPr lang="ko-KR" altLang="en-US" sz="2800" dirty="0" smtClean="0">
                <a:solidFill>
                  <a:srgbClr val="0070C0"/>
                </a:solidFill>
                <a:latin typeface="HY목각파임B" pitchFamily="18" charset="-127"/>
                <a:ea typeface="HY목각파임B" pitchFamily="18" charset="-127"/>
              </a:rPr>
              <a:t> 빛의 신비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</a:t>
            </a:r>
            <a:r>
              <a:rPr lang="en-US" altLang="ko-KR" sz="2400" dirty="0" smtClean="0">
                <a:solidFill>
                  <a:srgbClr val="080808"/>
                </a:solidFill>
                <a:latin typeface="+mj-ea"/>
              </a:rPr>
              <a:t> </a:t>
            </a:r>
            <a:r>
              <a:rPr lang="ko-KR" altLang="en-US" sz="2400" b="1" dirty="0" smtClean="0">
                <a:solidFill>
                  <a:srgbClr val="080808"/>
                </a:solidFill>
                <a:latin typeface="+mj-ea"/>
              </a:rPr>
              <a:t>이 세상에 빛으로 </a:t>
            </a: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  <a:latin typeface="+mj-ea"/>
              </a:rPr>
            </a:b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>     </a:t>
            </a:r>
            <a:r>
              <a:rPr lang="ko-KR" altLang="en-US" sz="2400" b="1" dirty="0" smtClean="0">
                <a:solidFill>
                  <a:srgbClr val="080808"/>
                </a:solidFill>
                <a:latin typeface="+mj-ea"/>
              </a:rPr>
              <a:t>그 모습을 드러내신 예수님을 </a:t>
            </a: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  <a:latin typeface="+mj-ea"/>
              </a:rPr>
            </a:b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>     </a:t>
            </a:r>
            <a:r>
              <a:rPr lang="ko-KR" altLang="en-US" sz="2400" b="1" dirty="0" smtClean="0">
                <a:solidFill>
                  <a:srgbClr val="080808"/>
                </a:solidFill>
                <a:latin typeface="+mj-ea"/>
              </a:rPr>
              <a:t>기억하며 기도해요</a:t>
            </a:r>
            <a:r>
              <a:rPr lang="en-US" altLang="ko-KR" sz="2400" b="1" dirty="0" smtClean="0">
                <a:solidFill>
                  <a:srgbClr val="080808"/>
                </a:solidFill>
                <a:latin typeface="+mj-ea"/>
              </a:rPr>
              <a:t>. </a:t>
            </a:r>
            <a:br>
              <a:rPr lang="en-US" altLang="ko-KR" sz="2400" b="1" dirty="0" smtClean="0">
                <a:solidFill>
                  <a:srgbClr val="080808"/>
                </a:solidFill>
                <a:latin typeface="+mj-ea"/>
              </a:rPr>
            </a:b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800" dirty="0" smtClean="0">
                <a:solidFill>
                  <a:srgbClr val="7030A0"/>
                </a:solidFill>
                <a:latin typeface="HY목각파임B" pitchFamily="18" charset="-127"/>
                <a:ea typeface="HY목각파임B" pitchFamily="18" charset="-127"/>
              </a:rPr>
              <a:t>고통의 신비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</a:t>
            </a:r>
            <a:r>
              <a:rPr lang="en-US" altLang="ko-KR" sz="2400" dirty="0" smtClean="0"/>
              <a:t>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예수님께서 우리를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ko-KR" altLang="en-US" sz="2400" b="1" dirty="0" smtClean="0">
                <a:solidFill>
                  <a:srgbClr val="080808"/>
                </a:solidFill>
              </a:rPr>
              <a:t>      구원하시려고 십자가에 달리신 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en-US" altLang="ko-KR" sz="2400" b="1" dirty="0" smtClean="0">
                <a:solidFill>
                  <a:srgbClr val="080808"/>
                </a:solidFill>
              </a:rPr>
              <a:t>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     고통을 기억하며 기도해요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>.</a:t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800" dirty="0" smtClean="0">
                <a:solidFill>
                  <a:srgbClr val="006600"/>
                </a:solidFill>
                <a:latin typeface="HY목각파임B" pitchFamily="18" charset="-127"/>
                <a:ea typeface="HY목각파임B" pitchFamily="18" charset="-127"/>
              </a:rPr>
              <a:t>영광의 신비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:</a:t>
            </a:r>
            <a:r>
              <a:rPr lang="en-US" altLang="ko-KR" sz="2400" dirty="0" smtClean="0"/>
              <a:t>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영광스러이 부활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/>
            </a:r>
            <a:br>
              <a:rPr lang="en-US" altLang="ko-KR" sz="2400" b="1" dirty="0" smtClean="0">
                <a:solidFill>
                  <a:srgbClr val="080808"/>
                </a:solidFill>
              </a:rPr>
            </a:br>
            <a:r>
              <a:rPr lang="en-US" altLang="ko-KR" sz="2400" b="1" dirty="0" smtClean="0">
                <a:solidFill>
                  <a:srgbClr val="080808"/>
                </a:solidFill>
              </a:rPr>
              <a:t>   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>하신 예수님을 중심으로 기도해요</a:t>
            </a:r>
            <a:r>
              <a:rPr lang="en-US" altLang="ko-KR" sz="2400" b="1" dirty="0" smtClean="0">
                <a:solidFill>
                  <a:srgbClr val="080808"/>
                </a:solidFill>
              </a:rPr>
              <a:t>.</a:t>
            </a:r>
            <a:r>
              <a:rPr lang="ko-KR" altLang="en-US" sz="2400" b="1" dirty="0" smtClean="0">
                <a:solidFill>
                  <a:srgbClr val="080808"/>
                </a:solidFill>
              </a:rPr>
              <a:t/>
            </a:r>
            <a:br>
              <a:rPr lang="ko-KR" altLang="en-US" sz="2400" b="1" dirty="0" smtClean="0">
                <a:solidFill>
                  <a:srgbClr val="080808"/>
                </a:solidFill>
              </a:rPr>
            </a:br>
            <a:endParaRPr lang="ko-KR" altLang="en-US" sz="2400" b="1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  <a:ea typeface="HY산B" pitchFamily="18" charset="-127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DE2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791200"/>
            <a:ext cx="3200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5124" name="_x101543552" descr="EMB000018f06e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28625"/>
            <a:ext cx="6388100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642938"/>
            <a:ext cx="2786063" cy="914400"/>
          </a:xfrm>
        </p:spPr>
        <p:txBody>
          <a:bodyPr/>
          <a:lstStyle/>
          <a:p>
            <a:pPr eaLnBrk="1" hangingPunct="1"/>
            <a:r>
              <a:rPr lang="ko-KR" altLang="en-US" sz="4800" b="1" dirty="0" smtClean="0"/>
              <a:t>묵주기도</a:t>
            </a:r>
            <a:endParaRPr lang="en-US" altLang="ko-KR" sz="48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500313"/>
            <a:ext cx="8186737" cy="321468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ko-KR" altLang="en-US" sz="3200" dirty="0" smtClean="0">
                <a:solidFill>
                  <a:srgbClr val="FF0000"/>
                </a:solidFill>
              </a:rPr>
              <a:t>묵주기도</a:t>
            </a:r>
            <a:r>
              <a:rPr lang="ko-KR" altLang="en-US" sz="3200" dirty="0" smtClean="0">
                <a:solidFill>
                  <a:srgbClr val="002060"/>
                </a:solidFill>
              </a:rPr>
              <a:t>는 성모님께 바치는 기도가 아니라 성모님과 함께 하느님께 바치는 기도예요</a:t>
            </a:r>
            <a:r>
              <a:rPr lang="en-US" altLang="ko-KR" sz="3200" dirty="0" smtClean="0">
                <a:solidFill>
                  <a:srgbClr val="002060"/>
                </a:solidFill>
              </a:rPr>
              <a:t>. </a:t>
            </a:r>
            <a:r>
              <a:rPr lang="ko-KR" altLang="en-US" sz="3200" dirty="0" smtClean="0">
                <a:solidFill>
                  <a:srgbClr val="002060"/>
                </a:solidFill>
              </a:rPr>
              <a:t>성모님의 중심은 예수님이었고 성모님의 모든 것이 예수님을 향하고 있었으므로 </a:t>
            </a:r>
            <a:endParaRPr lang="en-US" altLang="ko-KR" sz="3200" dirty="0" smtClean="0">
              <a:solidFill>
                <a:srgbClr val="00206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ko-KR" altLang="en-US" sz="3200" dirty="0" smtClean="0">
                <a:solidFill>
                  <a:srgbClr val="FF0000"/>
                </a:solidFill>
              </a:rPr>
              <a:t>묵주기도</a:t>
            </a:r>
            <a:r>
              <a:rPr lang="ko-KR" altLang="en-US" sz="3200" dirty="0" smtClean="0">
                <a:solidFill>
                  <a:srgbClr val="002060"/>
                </a:solidFill>
              </a:rPr>
              <a:t>의 모든 묵상은 예수님을 향해야 </a:t>
            </a:r>
            <a:endParaRPr lang="en-US" altLang="ko-KR" sz="3200" dirty="0" smtClean="0">
              <a:solidFill>
                <a:srgbClr val="00206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ko-KR" altLang="en-US" sz="3200" dirty="0" smtClean="0">
                <a:solidFill>
                  <a:srgbClr val="002060"/>
                </a:solidFill>
              </a:rPr>
              <a:t>   해요</a:t>
            </a:r>
            <a:r>
              <a:rPr lang="en-US" altLang="ko-KR" sz="3200" dirty="0" smtClean="0">
                <a:solidFill>
                  <a:srgbClr val="002060"/>
                </a:solidFill>
              </a:rPr>
              <a:t>.</a:t>
            </a:r>
            <a:endParaRPr lang="ko-KR" altLang="en-US" sz="3200" dirty="0" smtClean="0">
              <a:solidFill>
                <a:srgbClr val="002060"/>
              </a:solidFill>
            </a:endParaRPr>
          </a:p>
          <a:p>
            <a:pPr algn="just" eaLnBrk="1" hangingPunct="1"/>
            <a:endParaRPr lang="en-US" altLang="ko-KR" dirty="0" smtClean="0">
              <a:solidFill>
                <a:srgbClr val="000000"/>
              </a:solidFill>
              <a:ea typeface="가지,한컴돋움"/>
              <a:cs typeface="가지,한컴돋움"/>
            </a:endParaRPr>
          </a:p>
        </p:txBody>
      </p:sp>
      <p:pic>
        <p:nvPicPr>
          <p:cNvPr id="6148" name="Picture 4" descr="D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571625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D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5500688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285875"/>
            <a:ext cx="2895600" cy="914400"/>
          </a:xfrm>
        </p:spPr>
        <p:txBody>
          <a:bodyPr/>
          <a:lstStyle/>
          <a:p>
            <a:pPr algn="just" eaLnBrk="1" hangingPunct="1"/>
            <a:r>
              <a:rPr lang="ko-KR" altLang="en-US" b="1" smtClean="0">
                <a:solidFill>
                  <a:srgbClr val="0000FF"/>
                </a:solidFill>
                <a:ea typeface="가지,한컴돋움"/>
                <a:cs typeface="가지,한컴돋움"/>
              </a:rPr>
              <a:t>성모님</a:t>
            </a:r>
            <a:r>
              <a:rPr lang="ko-KR" altLang="en-US" smtClean="0">
                <a:solidFill>
                  <a:srgbClr val="0000FF"/>
                </a:solidFill>
                <a:ea typeface="가지,한컴돋움"/>
                <a:cs typeface="가지,한컴돋움"/>
              </a:rPr>
              <a:t>은</a:t>
            </a:r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071813"/>
            <a:ext cx="5038725" cy="3286125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ko-KR" altLang="en-US" smtClean="0">
                <a:solidFill>
                  <a:srgbClr val="0000FF"/>
                </a:solidFill>
                <a:ea typeface="가지,한컴돋움"/>
                <a:cs typeface="가지,한컴돋움"/>
              </a:rPr>
              <a:t>예수님의 어머니</a:t>
            </a:r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, </a:t>
            </a:r>
          </a:p>
          <a:p>
            <a:pPr algn="just" eaLnBrk="1" hangingPunct="1"/>
            <a:r>
              <a:rPr lang="ko-KR" altLang="en-US" smtClean="0">
                <a:solidFill>
                  <a:srgbClr val="0000FF"/>
                </a:solidFill>
                <a:ea typeface="가지,한컴돋움"/>
                <a:cs typeface="가지,한컴돋움"/>
              </a:rPr>
              <a:t>우리의 어머니</a:t>
            </a:r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!</a:t>
            </a:r>
            <a:r>
              <a:rPr lang="en-US" altLang="ko-KR" smtClean="0">
                <a:solidFill>
                  <a:srgbClr val="0000FF"/>
                </a:solidFill>
                <a:ea typeface="가지"/>
                <a:cs typeface="가지"/>
              </a:rPr>
              <a:t> </a:t>
            </a:r>
          </a:p>
          <a:p>
            <a:pPr algn="just" eaLnBrk="1" hangingPunct="1"/>
            <a:r>
              <a:rPr lang="ko-KR" altLang="en-US" smtClean="0">
                <a:solidFill>
                  <a:srgbClr val="0000FF"/>
                </a:solidFill>
                <a:ea typeface="가지,한컴돋움"/>
                <a:cs typeface="가지,한컴돋움"/>
              </a:rPr>
              <a:t>우리를 예수님께 이끄시는 어머니</a:t>
            </a:r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!</a:t>
            </a:r>
            <a:r>
              <a:rPr lang="en-US" altLang="ko-KR" smtClean="0">
                <a:solidFill>
                  <a:srgbClr val="0000FF"/>
                </a:solidFill>
                <a:ea typeface="가지"/>
                <a:cs typeface="가지"/>
              </a:rPr>
              <a:t> </a:t>
            </a:r>
          </a:p>
          <a:p>
            <a:pPr algn="just" eaLnBrk="1" hangingPunct="1"/>
            <a:r>
              <a:rPr lang="ko-KR" altLang="en-US" smtClean="0">
                <a:solidFill>
                  <a:srgbClr val="0000FF"/>
                </a:solidFill>
                <a:ea typeface="가지,한컴돋움"/>
                <a:cs typeface="가지,한컴돋움"/>
              </a:rPr>
              <a:t>우리의 기도를 도와주시는 어머니이시다</a:t>
            </a:r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.</a:t>
            </a:r>
          </a:p>
        </p:txBody>
      </p:sp>
      <p:pic>
        <p:nvPicPr>
          <p:cNvPr id="7171" name="Picture 4" descr="성모님과아기예수님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500063"/>
            <a:ext cx="31432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DE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214563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90650"/>
          </a:xfrm>
        </p:spPr>
        <p:txBody>
          <a:bodyPr/>
          <a:lstStyle/>
          <a:p>
            <a:pPr algn="just" eaLnBrk="1" hangingPunct="1"/>
            <a:r>
              <a:rPr lang="en-US" altLang="ko-KR" smtClean="0">
                <a:solidFill>
                  <a:srgbClr val="0000FF"/>
                </a:solidFill>
                <a:ea typeface="가지,한컴돋움"/>
                <a:cs typeface="가지,한컴돋움"/>
              </a:rPr>
              <a:t> </a:t>
            </a:r>
            <a:endParaRPr lang="en-US" altLang="ko-KR" smtClean="0">
              <a:solidFill>
                <a:srgbClr val="0000FF"/>
              </a:solidFill>
              <a:ea typeface="가지"/>
              <a:cs typeface="가지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43063"/>
            <a:ext cx="8229600" cy="4929187"/>
          </a:xfrm>
        </p:spPr>
        <p:txBody>
          <a:bodyPr/>
          <a:lstStyle/>
          <a:p>
            <a:pPr algn="just" eaLnBrk="1" hangingPunct="1"/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성모송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,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성모찬송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,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삼종기도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,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묵주기도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   성모호칭기도 등</a:t>
            </a:r>
            <a:endParaRPr lang="ko-KR" altLang="en-US" sz="2800" smtClean="0">
              <a:solidFill>
                <a:srgbClr val="000000"/>
              </a:solidFill>
              <a:ea typeface="가지"/>
              <a:cs typeface="가지"/>
            </a:endParaRPr>
          </a:p>
          <a:p>
            <a:pPr algn="just" eaLnBrk="1" hangingPunct="1"/>
            <a:r>
              <a:rPr lang="ko-KR" altLang="en-US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  <a:cs typeface="가지,한컴돋움"/>
              </a:rPr>
              <a:t>성모송 </a:t>
            </a:r>
            <a:r>
              <a:rPr lang="en-US" altLang="ko-KR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  <a:cs typeface="가지,한컴돋움"/>
              </a:rPr>
              <a:t>:</a:t>
            </a:r>
            <a:r>
              <a:rPr lang="en-US" altLang="ko-KR" sz="2800" smtClean="0">
                <a:solidFill>
                  <a:srgbClr val="000000"/>
                </a:solidFill>
                <a:latin typeface="HY수평선B" pitchFamily="18" charset="-127"/>
                <a:ea typeface="HY수평선B" pitchFamily="18" charset="-127"/>
                <a:cs typeface="가지,한컴돋움"/>
              </a:rPr>
              <a:t>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천사가 마리아에게 한 축하인사와 엘리사벳의 인사가 합쳐진 것으로</a:t>
            </a:r>
            <a:r>
              <a:rPr lang="ko-KR" altLang="en-US" sz="2800" smtClean="0">
                <a:solidFill>
                  <a:srgbClr val="000000"/>
                </a:solidFill>
                <a:ea typeface="가지"/>
                <a:cs typeface="가지"/>
              </a:rPr>
              <a:t> 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6C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부터 전해지다가 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13C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부터 대중</a:t>
            </a:r>
            <a:r>
              <a:rPr lang="ko-KR" altLang="en-US" sz="2800" smtClean="0">
                <a:solidFill>
                  <a:srgbClr val="000000"/>
                </a:solidFill>
              </a:rPr>
              <a:t>화</a:t>
            </a:r>
            <a:r>
              <a:rPr lang="ko-KR" altLang="en-US" sz="2800" smtClean="0">
                <a:solidFill>
                  <a:srgbClr val="FF00FF"/>
                </a:solidFill>
                <a:ea typeface="가지,한컴돋움"/>
                <a:cs typeface="가지,한컴돋움"/>
              </a:rPr>
              <a:t> </a:t>
            </a:r>
            <a:endParaRPr lang="ko-KR" altLang="en-US" sz="2800" smtClean="0">
              <a:solidFill>
                <a:srgbClr val="000000"/>
              </a:solidFill>
              <a:ea typeface="가지"/>
              <a:cs typeface="가지"/>
            </a:endParaRPr>
          </a:p>
          <a:p>
            <a:pPr algn="just" eaLnBrk="1" hangingPunct="1"/>
            <a:r>
              <a:rPr lang="ko-KR" altLang="en-US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</a:rPr>
              <a:t>삼종기도 </a:t>
            </a:r>
            <a:r>
              <a:rPr lang="en-US" altLang="ko-KR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</a:rPr>
              <a:t>:</a:t>
            </a:r>
            <a:r>
              <a:rPr lang="en-US" altLang="ko-KR" sz="2800" smtClean="0">
                <a:solidFill>
                  <a:srgbClr val="000000"/>
                </a:solidFill>
                <a:latin typeface="HY수평선B" pitchFamily="18" charset="-127"/>
                <a:ea typeface="HY수평선B" pitchFamily="18" charset="-127"/>
              </a:rPr>
              <a:t>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하루에 세 번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,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가브리엘 대천사가 마리아에게 알려준 예수의 잉태와 </a:t>
            </a:r>
            <a:r>
              <a:rPr lang="ko-KR" altLang="en-US" sz="2800" smtClean="0">
                <a:solidFill>
                  <a:srgbClr val="000000"/>
                </a:solidFill>
              </a:rPr>
              <a:t>강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생의 신비를 기념하기 위해 바치는 기도이다</a:t>
            </a:r>
            <a:r>
              <a:rPr lang="en-US" altLang="ko-KR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. </a:t>
            </a:r>
            <a:endParaRPr lang="en-US" altLang="ko-KR" sz="2800" smtClean="0">
              <a:solidFill>
                <a:srgbClr val="000000"/>
              </a:solidFill>
              <a:ea typeface="가지"/>
              <a:cs typeface="가지"/>
            </a:endParaRPr>
          </a:p>
          <a:p>
            <a:pPr algn="just" eaLnBrk="1" hangingPunct="1"/>
            <a:r>
              <a:rPr lang="ko-KR" altLang="en-US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</a:rPr>
              <a:t>묵주기도 </a:t>
            </a:r>
            <a:r>
              <a:rPr lang="en-US" altLang="ko-KR" sz="2800" smtClean="0">
                <a:solidFill>
                  <a:srgbClr val="FF00FF"/>
                </a:solidFill>
                <a:latin typeface="HY수평선B" pitchFamily="18" charset="-127"/>
                <a:ea typeface="HY수평선B" pitchFamily="18" charset="-127"/>
              </a:rPr>
              <a:t>: </a:t>
            </a:r>
            <a:r>
              <a:rPr lang="ko-KR" altLang="en-US" sz="2800" smtClean="0">
                <a:solidFill>
                  <a:srgbClr val="000000"/>
                </a:solidFill>
                <a:ea typeface="가지,한컴돋움"/>
                <a:cs typeface="가지,한컴돋움"/>
              </a:rPr>
              <a:t>대표적인 성모신심기도</a:t>
            </a:r>
            <a:endParaRPr lang="ko-KR" altLang="en-US" sz="2600" smtClean="0">
              <a:solidFill>
                <a:srgbClr val="000000"/>
              </a:solidFill>
              <a:ea typeface="가지"/>
              <a:cs typeface="가지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14438" y="428625"/>
            <a:ext cx="471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3200" b="1">
                <a:solidFill>
                  <a:srgbClr val="FF0000"/>
                </a:solidFill>
                <a:latin typeface="굴림" pitchFamily="50" charset="-127"/>
                <a:ea typeface="가지,한컴돋움"/>
                <a:cs typeface="가지,한컴돋움"/>
              </a:rPr>
              <a:t>성모님</a:t>
            </a:r>
            <a:r>
              <a:rPr lang="ko-KR" altLang="en-US" sz="3200" b="1">
                <a:solidFill>
                  <a:srgbClr val="0000FF"/>
                </a:solidFill>
                <a:latin typeface="굴림" pitchFamily="50" charset="-127"/>
                <a:ea typeface="가지,한컴돋움"/>
                <a:cs typeface="가지,한컴돋움"/>
              </a:rPr>
              <a:t>께 바치는 기도들</a:t>
            </a:r>
          </a:p>
        </p:txBody>
      </p:sp>
      <p:pic>
        <p:nvPicPr>
          <p:cNvPr id="8197" name="Picture 5" descr="DE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928688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0125" y="785813"/>
            <a:ext cx="2895600" cy="1066800"/>
          </a:xfrm>
        </p:spPr>
        <p:txBody>
          <a:bodyPr/>
          <a:lstStyle/>
          <a:p>
            <a:pPr algn="just" eaLnBrk="1" hangingPunct="1"/>
            <a:r>
              <a:rPr lang="en-US" altLang="ko-KR" smtClean="0">
                <a:solidFill>
                  <a:srgbClr val="000000"/>
                </a:solidFill>
              </a:rPr>
              <a:t>  </a:t>
            </a:r>
            <a:r>
              <a:rPr lang="ko-KR" altLang="en-US" sz="4400" b="1" smtClean="0">
                <a:solidFill>
                  <a:srgbClr val="000000"/>
                </a:solidFill>
              </a:rPr>
              <a:t>묵주기도</a:t>
            </a:r>
            <a:r>
              <a:rPr lang="ko-KR" alt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19" name="Rectangle 1029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2428875" cy="14620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ko-KR" altLang="en-US" sz="3600" dirty="0" smtClean="0">
                <a:solidFill>
                  <a:srgbClr val="FF0000"/>
                </a:solidFill>
                <a:latin typeface="HY수평선B" pitchFamily="18" charset="-127"/>
                <a:ea typeface="HY수평선B" pitchFamily="18" charset="-127"/>
              </a:rPr>
              <a:t>환희의 </a:t>
            </a:r>
            <a:endParaRPr lang="en-US" altLang="ko-KR" sz="3600" dirty="0" smtClean="0">
              <a:solidFill>
                <a:srgbClr val="FF0000"/>
              </a:solidFill>
              <a:latin typeface="HY수평선B" pitchFamily="18" charset="-127"/>
              <a:ea typeface="HY수평선B" pitchFamily="18" charset="-127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ko-KR" sz="3600" dirty="0" smtClean="0">
                <a:solidFill>
                  <a:srgbClr val="FF0000"/>
                </a:solidFill>
                <a:latin typeface="HY수평선B" pitchFamily="18" charset="-127"/>
                <a:ea typeface="HY수평선B" pitchFamily="18" charset="-127"/>
              </a:rPr>
              <a:t>        </a:t>
            </a:r>
            <a:r>
              <a:rPr lang="ko-KR" altLang="en-US" sz="3600" dirty="0" smtClean="0">
                <a:solidFill>
                  <a:srgbClr val="FF0000"/>
                </a:solidFill>
                <a:latin typeface="HY수평선B" pitchFamily="18" charset="-127"/>
                <a:ea typeface="HY수평선B" pitchFamily="18" charset="-127"/>
              </a:rPr>
              <a:t>신비</a:t>
            </a:r>
          </a:p>
        </p:txBody>
      </p:sp>
      <p:pic>
        <p:nvPicPr>
          <p:cNvPr id="9220" name="Picture 1031" descr="m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2000"/>
            <a:ext cx="2867025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1032"/>
          <p:cNvSpPr>
            <a:spLocks noChangeArrowheads="1"/>
          </p:cNvSpPr>
          <p:nvPr/>
        </p:nvSpPr>
        <p:spPr bwMode="auto">
          <a:xfrm>
            <a:off x="4267200" y="533400"/>
            <a:ext cx="3429000" cy="57912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9222" name="Picture 1033" descr="DE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857375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267200"/>
            <a:ext cx="2590800" cy="220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성호경</a:t>
            </a:r>
          </a:p>
          <a:p>
            <a:pPr eaLnBrk="1" hangingPunct="1"/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사도신경</a:t>
            </a:r>
          </a:p>
          <a:p>
            <a:pPr eaLnBrk="1" hangingPunct="1"/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주님의 기도</a:t>
            </a:r>
          </a:p>
          <a:p>
            <a:pPr eaLnBrk="1" hangingPunct="1"/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성모송</a:t>
            </a:r>
            <a:r>
              <a:rPr lang="en-US" altLang="ko-KR" sz="2400" b="1" smtClean="0">
                <a:latin typeface="HY수평선B" pitchFamily="18" charset="-127"/>
                <a:ea typeface="HY수평선B" pitchFamily="18" charset="-127"/>
              </a:rPr>
              <a:t>(3</a:t>
            </a:r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번</a:t>
            </a:r>
            <a:r>
              <a:rPr lang="en-US" altLang="ko-KR" sz="2400" b="1" smtClean="0">
                <a:latin typeface="HY수평선B" pitchFamily="18" charset="-127"/>
                <a:ea typeface="HY수평선B" pitchFamily="18" charset="-127"/>
              </a:rPr>
              <a:t>)</a:t>
            </a:r>
          </a:p>
          <a:p>
            <a:pPr eaLnBrk="1" hangingPunct="1"/>
            <a:r>
              <a:rPr lang="ko-KR" altLang="en-US" sz="2400" b="1" smtClean="0">
                <a:latin typeface="HY수평선B" pitchFamily="18" charset="-127"/>
                <a:ea typeface="HY수평선B" pitchFamily="18" charset="-127"/>
              </a:rPr>
              <a:t>영광송</a:t>
            </a:r>
          </a:p>
          <a:p>
            <a:pPr eaLnBrk="1" hangingPunct="1"/>
            <a:endParaRPr lang="en-US" altLang="ko-KR" smtClean="0"/>
          </a:p>
        </p:txBody>
      </p:sp>
      <p:pic>
        <p:nvPicPr>
          <p:cNvPr id="10243" name="Picture 5" descr="kwyhg_31_m 복사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58674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DE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2971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04800"/>
            <a:ext cx="8001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sz="3200" b="1" smtClean="0"/>
              <a:t>환희의 신비 </a:t>
            </a:r>
            <a:r>
              <a:rPr lang="en-US" altLang="ko-KR" sz="3200" b="1" smtClean="0"/>
              <a:t>1</a:t>
            </a:r>
            <a:r>
              <a:rPr lang="ko-KR" altLang="en-US" sz="3200" b="1" smtClean="0"/>
              <a:t>단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600" smtClean="0"/>
              <a:t> </a:t>
            </a:r>
            <a:r>
              <a:rPr lang="ko-KR" altLang="en-US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마리아께서 예수님을 잉태하심을 묵상합시다</a:t>
            </a:r>
            <a:r>
              <a:rPr lang="en-US" altLang="ko-KR" sz="2600" b="1" smtClean="0">
                <a:solidFill>
                  <a:srgbClr val="000000"/>
                </a:solidFill>
                <a:ea typeface="한양신명조,한컴돋움"/>
                <a:cs typeface="한양신명조,한컴돋움"/>
              </a:rPr>
              <a:t>. 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5076825" y="2274888"/>
            <a:ext cx="35671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주님의기도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성모송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(10</a:t>
            </a: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번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)</a:t>
            </a:r>
          </a:p>
          <a:p>
            <a:pPr marL="342900" indent="-342900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영광송</a:t>
            </a: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  <a:buFont typeface="Wingdings" pitchFamily="2" charset="2"/>
              <a:buChar char="n"/>
            </a:pPr>
            <a:r>
              <a:rPr lang="ko-KR" altLang="en-US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구원의 기도 </a:t>
            </a:r>
            <a:r>
              <a:rPr lang="en-US" altLang="ko-KR" sz="2400" b="1">
                <a:solidFill>
                  <a:srgbClr val="000000"/>
                </a:solidFill>
                <a:latin typeface="HY산B" pitchFamily="18" charset="-127"/>
                <a:ea typeface="HY산B" pitchFamily="18" charset="-127"/>
              </a:rPr>
              <a:t>: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예수님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,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 죄를 용서하시며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  <a:cs typeface="한양신명조,한컴돋움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  <a:cs typeface="한양신명조,한컴돋움"/>
              </a:rPr>
              <a:t>저희를 지옥 불에서 구하시고 연옥 영혼을 돌보시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며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가장 버림받은 영혼을 </a:t>
            </a:r>
            <a:endParaRPr lang="en-US" altLang="ko-KR" sz="2400" b="1">
              <a:solidFill>
                <a:srgbClr val="006600"/>
              </a:solidFill>
              <a:latin typeface="휴먼편지체" pitchFamily="18" charset="-127"/>
              <a:ea typeface="휴먼편지체" pitchFamily="18" charset="-127"/>
            </a:endParaRPr>
          </a:p>
          <a:p>
            <a:pPr marL="342900" indent="-342900" algn="ctr" fontAlgn="t">
              <a:spcBef>
                <a:spcPct val="20000"/>
              </a:spcBef>
              <a:buClr>
                <a:srgbClr val="FF5555"/>
              </a:buClr>
              <a:buSzPct val="80000"/>
            </a:pP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   </a:t>
            </a:r>
            <a:r>
              <a:rPr lang="ko-KR" altLang="en-US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돌보소서</a:t>
            </a:r>
            <a:r>
              <a:rPr lang="en-US" altLang="ko-KR" sz="2400" b="1">
                <a:solidFill>
                  <a:srgbClr val="006600"/>
                </a:solidFill>
                <a:latin typeface="휴먼편지체" pitchFamily="18" charset="-127"/>
                <a:ea typeface="휴먼편지체" pitchFamily="18" charset="-127"/>
              </a:rPr>
              <a:t>. </a:t>
            </a:r>
          </a:p>
        </p:txBody>
      </p:sp>
      <p:pic>
        <p:nvPicPr>
          <p:cNvPr id="11268" name="Picture 8" descr="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575" y="1484313"/>
            <a:ext cx="37433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370</Words>
  <Application>Microsoft Office PowerPoint</Application>
  <PresentationFormat>화면 슬라이드 쇼(4:3)</PresentationFormat>
  <Paragraphs>97</Paragraphs>
  <Slides>15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환희의 신비 : 예수님께서       이 세상에 오신 기쁨을 중심으로       기도해요.   빛의 신비 : 이 세상에 빛으로       그 모습을 드러내신 예수님을       기억하며 기도해요.   고통의 신비 : 예수님께서 우리를       구원하시려고 십자가에 달리신        고통을 기억하며 기도해요.  영광의 신비 : 영광스러이 부활    하신 예수님을 중심으로 기도해요. </vt:lpstr>
      <vt:lpstr>슬라이드 3</vt:lpstr>
      <vt:lpstr>묵주기도</vt:lpstr>
      <vt:lpstr>성모님은?</vt:lpstr>
      <vt:lpstr> </vt:lpstr>
      <vt:lpstr>  묵주기도 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 성  모  찬  송</vt:lpstr>
      <vt:lpstr> </vt:lpstr>
    </vt:vector>
  </TitlesOfParts>
  <Company>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5월은 성모성월</dc:title>
  <dc:creator>학교</dc:creator>
  <cp:lastModifiedBy>Digital NEX</cp:lastModifiedBy>
  <cp:revision>63</cp:revision>
  <dcterms:created xsi:type="dcterms:W3CDTF">2005-04-26T06:56:38Z</dcterms:created>
  <dcterms:modified xsi:type="dcterms:W3CDTF">2011-10-01T01:04:35Z</dcterms:modified>
</cp:coreProperties>
</file>